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86" autoAdjust="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http://www.ricardoteix.com/cese/dspic/exemplos/harmonicas.h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966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http://www.ricardoteix.com/cese/dspic/exemplos/FFTDemo.zip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96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06/03/2016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ardoteix.com/cese/dspic/exemplos/harmonicas.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ardoteix.com/cese/dspic/exemplos/FFTDemo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8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Projete um filtro, utilizando a ferramenta </a:t>
            </a:r>
            <a:r>
              <a:rPr lang="pt-BR" dirty="0" err="1" smtClean="0"/>
              <a:t>Filter</a:t>
            </a:r>
            <a:r>
              <a:rPr lang="pt-BR" dirty="0" smtClean="0"/>
              <a:t> Design </a:t>
            </a:r>
            <a:r>
              <a:rPr lang="pt-BR" dirty="0"/>
              <a:t>do compilador </a:t>
            </a:r>
            <a:r>
              <a:rPr lang="pt-BR" dirty="0" err="1"/>
              <a:t>MikroC</a:t>
            </a:r>
            <a:r>
              <a:rPr lang="pt-BR" dirty="0"/>
              <a:t>, que seja capaz de </a:t>
            </a:r>
            <a:r>
              <a:rPr lang="pt-BR" dirty="0" smtClean="0"/>
              <a:t>separar duas </a:t>
            </a:r>
            <a:r>
              <a:rPr lang="pt-BR" dirty="0"/>
              <a:t>ondas senoidais de frequências f1=1kHz e f2=10kHz</a:t>
            </a:r>
            <a:r>
              <a:rPr lang="pt-BR" dirty="0" smtClean="0"/>
              <a:t>. Utilize o GLCD para apresentar o sinal original e filtrado. </a:t>
            </a:r>
          </a:p>
          <a:p>
            <a:r>
              <a:rPr lang="pt-BR" dirty="0" smtClean="0"/>
              <a:t>Utilize uma chave para modificar o modo de exibição: sinal composto, </a:t>
            </a:r>
            <a:r>
              <a:rPr lang="pt-BR" dirty="0" err="1" smtClean="0"/>
              <a:t>passa-baixas</a:t>
            </a:r>
            <a:r>
              <a:rPr lang="pt-BR" dirty="0" smtClean="0"/>
              <a:t> (apenas 1 kHz) ou </a:t>
            </a:r>
            <a:r>
              <a:rPr lang="pt-BR" dirty="0" err="1" smtClean="0"/>
              <a:t>passa-altas</a:t>
            </a:r>
            <a:r>
              <a:rPr lang="pt-BR" dirty="0" smtClean="0"/>
              <a:t> (apenas 10kHz). </a:t>
            </a:r>
          </a:p>
          <a:p>
            <a:r>
              <a:rPr lang="pt-BR" dirty="0" smtClean="0"/>
              <a:t>A entrada do sinal será feita pelo pino B10 com um gerador de funções.</a:t>
            </a:r>
          </a:p>
        </p:txBody>
      </p:sp>
    </p:spTree>
    <p:extLst>
      <p:ext uri="{BB962C8B-B14F-4D97-AF65-F5344CB8AC3E}">
        <p14:creationId xmlns:p14="http://schemas.microsoft.com/office/powerpoint/2010/main" val="6947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9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943349"/>
          </a:xfrm>
        </p:spPr>
        <p:txBody>
          <a:bodyPr>
            <a:noAutofit/>
          </a:bodyPr>
          <a:lstStyle/>
          <a:p>
            <a:r>
              <a:rPr lang="pt-BR" sz="2300" dirty="0" smtClean="0"/>
              <a:t>Uma </a:t>
            </a:r>
            <a:r>
              <a:rPr lang="pt-BR" sz="2300" dirty="0"/>
              <a:t>harmônica é a componente de uma onda periódica cuja </a:t>
            </a:r>
            <a:r>
              <a:rPr lang="pt-BR" sz="2300" dirty="0" smtClean="0"/>
              <a:t>frequência </a:t>
            </a:r>
            <a:r>
              <a:rPr lang="pt-BR" sz="2300" dirty="0"/>
              <a:t>é um múltiplo inteiro da </a:t>
            </a:r>
            <a:r>
              <a:rPr lang="pt-BR" sz="2300" dirty="0" smtClean="0"/>
              <a:t>frequência </a:t>
            </a:r>
            <a:r>
              <a:rPr lang="pt-BR" sz="2300" dirty="0"/>
              <a:t>fundamental (no caso da energia elétrica, de 60 Hz</a:t>
            </a:r>
            <a:r>
              <a:rPr lang="pt-BR" sz="2300" dirty="0" smtClean="0"/>
              <a:t>). Altos </a:t>
            </a:r>
            <a:r>
              <a:rPr lang="pt-BR" sz="2300" dirty="0"/>
              <a:t>níveis de harmônicas numa instalação elétrica podem causar problemas </a:t>
            </a:r>
            <a:r>
              <a:rPr lang="pt-BR" sz="2300" dirty="0" smtClean="0"/>
              <a:t>para </a:t>
            </a:r>
            <a:r>
              <a:rPr lang="pt-BR" sz="2300" dirty="0"/>
              <a:t>os equipamentos ali instalados</a:t>
            </a:r>
            <a:r>
              <a:rPr lang="pt-BR" sz="2300" dirty="0" smtClean="0"/>
              <a:t>.</a:t>
            </a:r>
          </a:p>
          <a:p>
            <a:r>
              <a:rPr lang="pt-BR" sz="2300" dirty="0" smtClean="0"/>
              <a:t>No arquivo </a:t>
            </a:r>
            <a:r>
              <a:rPr lang="pt-BR" sz="2300" i="1" dirty="0" err="1" smtClean="0">
                <a:hlinkClick r:id="rId3"/>
              </a:rPr>
              <a:t>harmonicas.h</a:t>
            </a:r>
            <a:r>
              <a:rPr lang="pt-BR" sz="2300" dirty="0" smtClean="0">
                <a:hlinkClick r:id="rId3"/>
              </a:rPr>
              <a:t> </a:t>
            </a:r>
            <a:r>
              <a:rPr lang="pt-BR" sz="2300" dirty="0" smtClean="0"/>
              <a:t>temos um sinal com as 5 primeiras harmônicas da frequência fundamental de 60Hz. Faça um programa que identifique a harmônica de maior amplitude do sinal e apresente sua ordem (1ª harmônica, 2ª harmônica, ...) e frequência no GLCD ou LCD.</a:t>
            </a:r>
          </a:p>
        </p:txBody>
      </p:sp>
    </p:spTree>
    <p:extLst>
      <p:ext uri="{BB962C8B-B14F-4D97-AF65-F5344CB8AC3E}">
        <p14:creationId xmlns:p14="http://schemas.microsoft.com/office/powerpoint/2010/main" val="20705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10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943349"/>
          </a:xfrm>
        </p:spPr>
        <p:txBody>
          <a:bodyPr>
            <a:noAutofit/>
          </a:bodyPr>
          <a:lstStyle/>
          <a:p>
            <a:r>
              <a:rPr lang="pt-BR" sz="2300" dirty="0"/>
              <a:t>Com base no projeto acima e no exemplo "</a:t>
            </a:r>
            <a:r>
              <a:rPr lang="pt-BR" sz="2300" dirty="0" err="1"/>
              <a:t>fftdemo.c</a:t>
            </a:r>
            <a:r>
              <a:rPr lang="pt-BR" sz="2300" dirty="0"/>
              <a:t>" disponível no compilador </a:t>
            </a:r>
            <a:r>
              <a:rPr lang="pt-BR" sz="2300" dirty="0" err="1"/>
              <a:t>MikroC</a:t>
            </a:r>
            <a:r>
              <a:rPr lang="pt-BR" sz="2300" dirty="0"/>
              <a:t> (Open </a:t>
            </a:r>
            <a:r>
              <a:rPr lang="pt-BR" sz="2300" dirty="0" err="1" smtClean="0"/>
              <a:t>Examples</a:t>
            </a:r>
            <a:r>
              <a:rPr lang="pt-BR" sz="2300" dirty="0" smtClean="0"/>
              <a:t> Folder </a:t>
            </a:r>
            <a:r>
              <a:rPr lang="pt-BR" sz="2300" dirty="0"/>
              <a:t>-&gt; Digital </a:t>
            </a:r>
            <a:r>
              <a:rPr lang="pt-BR" sz="2300" dirty="0" err="1"/>
              <a:t>Signal</a:t>
            </a:r>
            <a:r>
              <a:rPr lang="pt-BR" sz="2300" dirty="0"/>
              <a:t> </a:t>
            </a:r>
            <a:r>
              <a:rPr lang="pt-BR" sz="2300" dirty="0" err="1"/>
              <a:t>Processing</a:t>
            </a:r>
            <a:r>
              <a:rPr lang="pt-BR" sz="2300" dirty="0"/>
              <a:t> -&gt; FFT -&gt; </a:t>
            </a:r>
            <a:r>
              <a:rPr lang="pt-BR" sz="2300" dirty="0" err="1" smtClean="0"/>
              <a:t>FFTDemo.mcpds</a:t>
            </a:r>
            <a:r>
              <a:rPr lang="pt-BR" sz="2300" dirty="0" smtClean="0"/>
              <a:t> ou </a:t>
            </a:r>
            <a:r>
              <a:rPr lang="pt-BR" sz="2300" dirty="0" smtClean="0">
                <a:hlinkClick r:id="rId3"/>
              </a:rPr>
              <a:t>aqui</a:t>
            </a:r>
            <a:r>
              <a:rPr lang="pt-BR" sz="2300" dirty="0" smtClean="0"/>
              <a:t>), projete </a:t>
            </a:r>
            <a:r>
              <a:rPr lang="pt-BR" sz="2300" dirty="0"/>
              <a:t>um analisador que exiba na tela </a:t>
            </a:r>
            <a:r>
              <a:rPr lang="pt-BR" sz="2300" dirty="0" smtClean="0"/>
              <a:t>do GLCD, </a:t>
            </a:r>
            <a:r>
              <a:rPr lang="pt-BR" sz="2300" dirty="0"/>
              <a:t>o espectro de um sinal colocado na sua entrada analógica. Observem que </a:t>
            </a:r>
            <a:r>
              <a:rPr lang="pt-BR" sz="2300" dirty="0" smtClean="0"/>
              <a:t>o exemplo </a:t>
            </a:r>
            <a:r>
              <a:rPr lang="pt-BR" sz="2300" dirty="0"/>
              <a:t>"</a:t>
            </a:r>
            <a:r>
              <a:rPr lang="pt-BR" sz="2300" dirty="0" err="1"/>
              <a:t>fftdemo.c</a:t>
            </a:r>
            <a:r>
              <a:rPr lang="pt-BR" sz="2300" dirty="0"/>
              <a:t>" foi baseado em outro </a:t>
            </a:r>
            <a:r>
              <a:rPr lang="pt-BR" sz="2300" dirty="0" err="1"/>
              <a:t>dspic</a:t>
            </a:r>
            <a:r>
              <a:rPr lang="pt-BR" sz="2300" dirty="0"/>
              <a:t> (o dsPIC33FJ256GP710A). Leiam os comentários do código.</a:t>
            </a:r>
            <a:endParaRPr lang="pt-BR" sz="2300" dirty="0" smtClean="0"/>
          </a:p>
        </p:txBody>
      </p:sp>
    </p:spTree>
    <p:extLst>
      <p:ext uri="{BB962C8B-B14F-4D97-AF65-F5344CB8AC3E}">
        <p14:creationId xmlns:p14="http://schemas.microsoft.com/office/powerpoint/2010/main" val="20045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169</TotalTime>
  <Words>270</Words>
  <Application>Microsoft Office PowerPoint</Application>
  <PresentationFormat>Apresentação na tela (16:9)</PresentationFormat>
  <Paragraphs>17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Template_Notas_de_Aula</vt:lpstr>
      <vt:lpstr>dsPIC</vt:lpstr>
      <vt:lpstr>Exercício 8</vt:lpstr>
      <vt:lpstr>Exercício 9</vt:lpstr>
      <vt:lpstr>Exercício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</dc:title>
  <dc:creator>Ricardo Teixeira</dc:creator>
  <cp:lastModifiedBy>Ricardo Teixeira</cp:lastModifiedBy>
  <cp:revision>10</cp:revision>
  <dcterms:created xsi:type="dcterms:W3CDTF">2016-03-07T01:39:38Z</dcterms:created>
  <dcterms:modified xsi:type="dcterms:W3CDTF">2016-03-07T04:28:47Z</dcterms:modified>
</cp:coreProperties>
</file>