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086" autoAdjust="0"/>
  </p:normalViewPr>
  <p:slideViewPr>
    <p:cSldViewPr>
      <p:cViewPr varScale="1">
        <p:scale>
          <a:sx n="135" d="100"/>
          <a:sy n="135" d="100"/>
        </p:scale>
        <p:origin x="-960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06436-78F0-4C42-AB1D-9F371AC96DDD}" type="datetimeFigureOut">
              <a:rPr lang="pt-BR" smtClean="0"/>
              <a:t>25/02/2016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B4959-BB9A-44DA-8BF9-9665028611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573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4434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351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25/02/2016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47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25/02/2016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03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25/02/2016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25/02/2016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45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25/02/2016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8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25/02/2016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39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25/02/2016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921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25/02/2016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753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25/02/2016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29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25/02/2016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023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25/02/2016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636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5C4E0-263D-4453-ACD3-BD6B206F9EE0}" type="datetimeFigureOut">
              <a:rPr lang="pt-BR" smtClean="0"/>
              <a:t>25/02/2016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49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icardoteix.com/dspic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3568" y="771550"/>
            <a:ext cx="7772400" cy="1102519"/>
          </a:xfrm>
        </p:spPr>
        <p:txBody>
          <a:bodyPr/>
          <a:lstStyle/>
          <a:p>
            <a:r>
              <a:rPr lang="pt-BR" dirty="0" err="1" smtClean="0"/>
              <a:t>dsPIC</a:t>
            </a:r>
            <a:r>
              <a:rPr lang="pt-BR" dirty="0" smtClean="0"/>
              <a:t> – Aula 6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403648" y="2499742"/>
            <a:ext cx="6400800" cy="1314450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Prof. Ricardo Teixeira</a:t>
            </a:r>
          </a:p>
          <a:p>
            <a:r>
              <a:rPr lang="pt-BR" dirty="0" smtClean="0"/>
              <a:t>Especialização em Sistemas Embarcados</a:t>
            </a:r>
          </a:p>
          <a:p>
            <a:r>
              <a:rPr lang="pt-BR" dirty="0" smtClean="0"/>
              <a:t>POLI – UPE</a:t>
            </a:r>
          </a:p>
        </p:txBody>
      </p:sp>
    </p:spTree>
    <p:extLst>
      <p:ext uri="{BB962C8B-B14F-4D97-AF65-F5344CB8AC3E}">
        <p14:creationId xmlns:p14="http://schemas.microsoft.com/office/powerpoint/2010/main" val="211347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095" y="2736493"/>
            <a:ext cx="3834820" cy="2407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7200800" cy="857250"/>
          </a:xfrm>
        </p:spPr>
        <p:txBody>
          <a:bodyPr>
            <a:noAutofit/>
          </a:bodyPr>
          <a:lstStyle/>
          <a:p>
            <a:r>
              <a:rPr lang="pt-BR" sz="3600" dirty="0" smtClean="0"/>
              <a:t>Exercício 6</a:t>
            </a:r>
            <a:endParaRPr lang="pt-BR" sz="3600" dirty="0"/>
          </a:p>
        </p:txBody>
      </p:sp>
      <p:sp>
        <p:nvSpPr>
          <p:cNvPr id="4" name="AutoShape 2" descr="plot of chunk waves.1.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plot of chunk waves.1.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6" descr="data:image/png;base64,iVBORw0KGgoAAAANSUhEUgAADAAAAAPACAMAAAAmTxrOAAADAFBMVEU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zMPSIAAABAHRSTlMAAQIDBAUGBwgJCgsMDQ4PEBESExQVFhcYGRobHB0eHyAhIiMkJSYnKCkqKywtLi8wMTIzNDU2Nzg5Ojs8PT4/QEFCQ0RFRkdISUpLTE1OT1BRUlNUVVZXWFlaW1xdXl9gYWJjZGVmZ2hpamtsbW5vcHFyc3R1dnd4eXp7fH1+f4CBgoOEhYaHiImKi4yNjo+QkZKTlJWWl5iZmpucnZ6foKGio6SlpqeoqaqrrK2ur7CxsrO0tba3uLm6u7y9vr/AwcLDxMXGx8jJysvMzc7P0NHS09TV1tfY2drb3N3e3+Dh4uPk5ebn6Onq6+zt7u/w8fLz9PX29/j5+vv8/f7/qVjM+gAAAAlwSFlzAAAdhwAAHYcBj+XxZQAAIABJREFUeJzsnXVgXMX3xV9qSAvFi9NSXAoUKe4Ud6e4uxSXL+7u7u7uULzFHQoFWqBIgZaWuiW5v6y8fTOzye6cu/J2f+98/iD7ltxk02Rn3szcc04Q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Uod0v/4WQgghGS6dOe5BuYpw/CeEkByJGv+DS4QQQkjILnEPylWE4z8hhETU3fjfufuyq/ZatKuq9kp59GBCCCEpPpA9yzw+VxqO/4QQUg7qbPxf9NiXf8suXEa81r8HXH+lHFeBV0UIIfXIfXU1AXD8J4SQclFX4/9CDzZbhxdNd88HfgVOAIQQElJPEwDHf0IIKR/1NP6v+ndq1J/48yevPvHap8PGpy5+Ww77EpwACCEkpI4mAI7/hBBSRupo/J9tuMjwy9btkL1st9o5g0V+6AJ9DU4AhBASUj8TAMd/QggpJ/Uz/genijzc2Xqmw6Ui/aGvwQmAEEJC6mcC4PhPCCHlpH7G/+ATGdrJeaphgLwPfQ1OAIQQElI/EwDHf0IIKSf1M/4Ho+WyvOcOkVHQ1+AEQAghIfUzAXD8J4SQclI/438wRc7Ke25XmQx9DU4AhBASUj8TAMd/QggpJ/Uz/gfD5Pm85y6Xn6CvwQmAEEJC6mcC4PhPCCHlpH7G/+AOad7CeWqF8XIr9DU4ARBCSEj9TAAc/wkhpJzUz/gfrNIk087vaTyx4Injpak39DU4ARBCSEj9TAAc/wkhpJzUz/gfBP9LRb8MvvqkA3fYZPsDTrz8s9TlqdiX4ARACCEhdTQBcPwnhJAyUkfjf9Bw+CSxmXgI+CU4ARBCSEgdTQAc/wkhpIzU0fjfQreLfzKG/58u7oZ+AU4AhBASUlcTAMd/QggpG3U1/rfQ0HPbEy+98c4bLztp254NeDknAEIICamzCYDjPyGElIk6G/9LhRMAIYSEJGsC4PhPCCEhyRr/OQEQQkiOZE0AHP8JISQkWeM/JwBCCMmRrAmA4z8hhITU9/g/44ILLggVcAIghJCQup4AOP4TQoiauh7/g81EpMD/XnhRlzs4ASSN9jPH/QrI/0s6zhj3KygHdT0BVH38L+VXHlftDCXUdmqnr+3QXl/bvqO+tqGTvrYuf8FJqy3lj7JjTH+U7eL6oyxGXY//RSaAm6UVXqzoC+p62iNf/HNBKb/sGmGNz4e/fsO6cb+K0ul2xu9T7usT96sonXnPfeLbEceXMPLVCpsP+fnlq1eM+1WUTveLR46/cdm4X0Xp1PUEUO3xf/vG/dS16zSepK5dZsoV6tr5xt6vru3y12vq2vY/fqmuDd4frp9Dn/53DnXtLRN7qGvPm4alUpsc2dhXXbtro/4dvEGjfkHca+pF6tqFxt+pru068gV1bYefP1HXBp8O66CuffGfrurau8YvpK4tSl2P/0UmgFOG5jFF3q7k65nr0/Qk88XylfwmVaDTBY2pn2N6Pf9tpLlwavoX8t7ccb+QEukxNP1zvN097hdSIl1ubk4HOOmnu9qg3e3pN4g8V/fHS3U9AVR7/L9TnlLXXizvqWuPkx/VtXvIf+p9g42kcRZt7fIi3bW184ioN21mmCLbaGuDEXKQuvZLOV1d+5pcq669Xx5R114hb6lrT5Zv1bX7yiiFiW+GzWXaTNra3iILaGsXFFlJWzvzNNlMW9swSvbR1hanrsf/YLbVV18dKvhUnq7QS0kx3zcyeKfemwyTKTtX8LtUni4fS9PlS2x8mTShSZs1xmHS9Nymi18xWt7Qr91rgSV/k4Hb9drhLxm3XtwvpSTm/UGmnrrkZnfKlG3jfimlcYFMfWitXrdMkAfifiWlUtcTQLXH/+/kb3Xt2zJF3YzzqAiceRZynYh6P+p/Ihtraw8R2UNbu53oW7XWEFHvTC8qot6Z7tokz2tr24+Tj7W1wVAZrq4dJBPVM+PT0qw+arlFZElt7bki6taEI0XUt2a7iByhrV1P5Bxt7VIiN2tri1PX4z9ORRcA8/4oX83T8nGWO2SMep1ZC1wvv6bfYv2bm9V/8rXAOtOkX+rj/H/KNXG/llJY6i95q0vLx7mfll/VO3K1wNPyzQotHxqulGk7xP1aSmGn5ukbpT4uO05OiPu1lEiyJoDSxv85mkW0LSIdJpawqz1c9LvaH4t+V/t5kTO0tXeKftC9SORhbe1xIm9qa/cQGayt3Vj0u9rLi0zTniV2E/2u9gxTRNR9S3+Lflf7S9Hvar8qom6mu0/kcm3tFSL3amtPFnlFW7uvyBfa2uIka/yv7ALgHvlsrsyjl+S5yn2birN+8/TsqHBk82R9T2TsLPiXZFtn15xayVO0ivOGvJaZHjp+VsnNgIqzh4xbJPPoYhk5W7yvpRSWHx9uUG7f3LhJvK+lVJI1AZQ2/qc6jnZX1vZuqT1GWbtAS+0FytqZp4ncrqxtGCX6iWywyIfa2jdFftHWPiwyQburfY1I8+zK2jNafkmLK2sPaqldW1m7TUvtjsraPi21hytre7TUnq2snbVJ5EZlbbuxIk8oa4MfRd+IN1DkB23tk6JvxLtJpLGL9hsXJVnjf0UXAKs0TQrFGgv9J3tX7PtUms4/yfnh49tL6C+MnTfltXAmOEjqeCWzrfwV7vuvMK15o1hfSyl0GyWHho9f0e/ExE6H7+S+8PG5MqqOVzJB0iaA0sb/M2WiXKWsPbSlVtsvtn1L7evK2jVbar9S1vZsqdX2PHVtmtKk7XlqP04mqXuehrW86F7K2g9aarUL+mdbavspa29rqe2vrD2/pfYSZe1RLbV3K2t3banVKurXb6nVqnGXbqn9TVk7Z/Pk5klKL5+Ok1qK51R+499bXvRSytpPW2or1/mbrPG/oguAt41dmgNl9HwV+0YV5hr5Ojdwzz+hec04X0sprC8jo/fr/XJLjC+lJDoOie6bg7Pl58rtBlSYJ2RA7oy8V+OUnnG+llLoJ0NyKrR2b+qbJGqCZE0ApY3/L8sN8oGy9h65UYYpay9tqR2n9C88Qe6c3KR0INlbnhghi+lqN5X3vhTl3LGi/PiqbK+rnV/+e8AYLyFmmjb9ZjlLV9swquWXdL2uNvimpfYxZe2Altp3lLUPtfxBD1HWXt3yfccod7VPk1unaXe1D5BHRsrCutqt5Y3BsqqudjX59k3ZSle7iIx8VPbX1XZpnHqbnKqr9SBZ438lFwA7RPu0LcPBq3Xbq7FY03TjLXKWfKCW68fMa6Yrw+KNU7DIoNrhGPk2OtLu9GXd3nCuK+ONU5jb5fH4XkpJtPvW7CdbV0bV7YosRbImgJLG/3ZjZKnGqUpT7iGyyliZV1f7jmw+VLur/ZjsO0i7q32DnPSU9s/jLLn8Fu2u9qFy37lysa52e3n1SLlLV7uWfLmzdld7MRmxnnZXu2vT5F7aXe3242Qp9a72z7LihOa5dLUfyEa/aXe1n5E9PtHuat8qx70gu+hqz5eL7pSjdLVHyx0Xy3m62l3l+f7aHcj15eN+Fdy2Ttb4X8EFQKefrH2HpZsn6t2IY+UaucO46vyHuus1ZlaXMebG1wP1qgOe41/Z0rjcSP6o05iJJywjhPknyDqxvZSS2EmGmfPtO/WtA07WBFDS+L90y03aV7KGqnau5gkdXhed91XHSc1zPCAHq2qDlpu0K+V/utpPZb1T5Dpd7Yuy8/7a/tG75Mgttf6UF8u5q8h3utrj5ZaF5F/dhtee8tTM05VK3k1kUMO/otug6iVDg+9lZVXtvDK23duyhap2xqmNs7QsLlW1wd+y6PVysq625R14pihjMV6X7Q4RZSxGyztwe1HGYrS8A9cUZSxGyzuwZwnmY8VI1vhfwQXAIeY+bZDSAetzX+Jk1nH2XtP+8lN9xk89Zy/Xl22apHbSi5Xz7fbfhq/17nqx0r1xqrUBelZlIzkqRsNnYpnj9pURalvqGiBZE0BJ4/9+8lhwm9Kfcgt5J7hALlTVrixDUvuPqtoFZXTDrkp/ys7Tp8+8vtKfsuWGdqFl5FdVbfCdrDJns9Kf8i3ZMrVgUtWm2jR+V/pTXienBJ8r9zT+J1cFL8tOqtqD5cHgHqU/5XYtU8ulSn/KNeTr4AS5SVW7qPwV7CVPqmpnbZoyQ18ZqKptP07mWUF+UtUGQ6XXfNpGvEGyyYxTm2ZV1abO4P5Wm48VJVnjfwUXAB8792Wby6916T1/jGOi1v4XqUvZ6UrN423FzhNqqVSsdPjDmVUO0ptrxMpljonaLOOb1VbQcbKV/G5rGz/UHirXBMmaAEoa/2+WE4IDlf6U58ilwTbyhqr2CLkn6KNMXdpJXg66K/0p15XPWhYBul3tJeX3oN1/On/KOVItLT/qUpc6TGyeM3hP6U85XJZpmSZ0fnEfywbBTXKiqvZ52S04Wy5T1d4hxwSHK/0pL5Lzgx2V/pTHyW3BOvK5qnYPeTZYQv5U1W7UMv3N1jRZdQq+vPwctB+vk5d3k/Htg19kOU3tDFOaugYfyYaa2pab/8WD5yrXhlFH43/nBVsF+hoVWwCsIKPt5tCG7/WREzHS7kfZzn7m7PoMO3rMHVB7N4+rx6asrWSIPXvPNEqw8KPaoPMYWcV+5g5tm2+8vO+6OW4jw+u0KStF/UwAsY//X8jawXJKf8pXZMdgHqU/5b1yeNBpss6f8rKUVeMInT/lSSmrxi90/pT7pKwaXxVV2sdmKavG++QwTe1Kqczky3X+lAvI6IbMD40z87TpnYN9dbqmhlHSPdhc3tXUBt9Kn6C30p/yTdk6JZpWnfA/LAcGMymVvNfI6UHDSFlEU3t6qpV3sKymqT1IHsr80ArSq/fUD60gvXq/Vk7T1HaXkQ3BGXK1ptaH+hn/gz2lVaCvUbEFwDV5DgCHK9/R8bK1DHNOubo3TdZaI8fI3NOmuTZMr6gtj+PkybxeyYtSw1jdcXieAfNa8mcdnpEtJ/86W6IN3+qmlNqgfiaAuMf/Lo3TZkq5kM+vqM1shg+TFTTf+IdUWNP70ldT+65snsrf20tTm94Mv0Uncbkx1QF7nu7Q9exUi/eROn/Kw1It3jvLS5raHeXVzLGHgrVTLd5LyR+a2sVlROrYQ7WrPXvzlE6pYw+NkrfDBJk7JRJZRlGb2Qz/VNbX1H6Yaip4UXbV1D6b6rS4S47W1N4ux6ZEIucX/8x8LkjlS6eOPRQck8qX7ifPaGp3kxdSIXNa87Gi1M/4H2zVWLsLgJn/y8tbn3mUPvkxPt7Mf2u9pHu3xcuR8qz71O4yKI5XUhrzT582j/PUfFOnK13QYqTdj/m7gV9qrf7i5OL8HcKT6jkso34mgLjH/w3SJi+vq/5ol0mbvDxoq0c8mat5YscguErOVNR2mpxqhz9V50/5Z8rkZX+dP+VnKZOXrXQyn5dSJi+ryvea2rtT/XgL6/wpL5VzW6bt6apd7RNSJi8No2Wh4p+ax17pP8oh7gmpF33l/SBlRLBl0c/MZ0UZGqSOyjX+lPPL2HYpm6hTFLUzTWucJaUBu1JRG/wjPVM2UaquhG9SCv7tdZEaA1KdEWvK15ra9Pt+MZ2SN/2+n7VJaz5WlPoZ/4Ngnv4TWwb8N162gb5EpRYAu7TSDXd5HTqBLto8Pi/XaDf5NI6XUhrv5G96zTKxuf5unI/PX8gEj5j+pnXCujI8b7v/xErGcleIhqGygftc9+YJneN4LWWhjiaAmMf//mnJ40Wpu0SYfmnJ43GqGWHjtORxD3lKUbt8qiMm2Ei19dEt3RyyXPouEaVjujlkHhmvqA3+lu4tS5cpzZob8a/Su24jZFFF7evpk7wvVR2WD6SbQ16TbRS1V6bH8/vlIEXtyXJty3+vUHlD75fWs5yk8nnaIi0V3Fe19bFyWs+yucrnacG0nqW3yudppqZpM6YbvRS1wZjUyV/L0kVzI/59Ss+i9Hl6O61nGZw6BKwIdTT+t9BriojStjZDpRYAr7fSXrKcjKy7FoeTWpETdfpH6TIWIz2ax+dr1x6sYJ5GhWgY0kp7yebyRQwvpTSuM1LyQuacMl3TThEra8kv+YLKd+pqELWpqwkg1vH/0rSv28Fyq6L2hLRx4Xaq775X2rhwjfRWL0rftHHhoqoIshXTxoWdZaKidj75K/Vhoihu4js0Nab274eJJinwH0kdmL6viiD7Ji3xfFp1xDMgbZVxq+qI58G0f8h5qiOeq9KuVEeqjnhOS3W1BDurjngOSHW1BOupjni2SnW1BEupjnhWTR/DzS5jFLWLyPDUh6miCKieUaakPvymiiD7T1K7qp+qjniGpF2pXlQd8fhQV+N/ENxZmwuAns0TWwlb/E7XIRcnH7gS4BRXyw3VfyWlcYo8mP/k1vJV9V9Jaawtf+QvIjuOVs2NcdLwe2uLyCfqb0V2vVya/+Rh6RmtPqmvCSDO8f9OOSBINYpr7AsvSisA18nTwfhwbDrBZIn0Xj7K7ulN3q4yTlG7Uca0aLIoXG6Xy5gWDdcIPeeWUakPH2uEnu0am1Pj5fMqVc5fkpKN3aESen4pKwbhrxnlVdk0CH/NKPfJ3kH4a0a5Ii3v2NCx/fPjpLTHxnIqb6p90ruM2V8zyGZp06KWX7Mi+qx3pk1jhEbFs0DGtOgLjTdVJ5me2jTK/JpR/k0PeJlfcyWor/E/2KI2FwAnt6rLvESuqsQ3qyDzN01spZlhJRmpzKGPjc9aW8jMMEaWrv5LKYnrWzWHe1AbsRkbq8nwVpwIt9GGo8RG+xGtbeN0mz51zvxn64P6mgDiHP+fSY8p66s2PTNbw8uoOhcyW8NzqjoXMlvDDdNEITDdRR5Nffhd07mQ3Rr+TNO5kN0afiklX0bJbg3frUmoyv4rXaJKqPo93f1/giqhKrM1vJcqoSqzNdxXlVB1t+wXpPwLNdtil6S7/7MHPSD9093/HZqaFEKNfpnu/8xBD8gmmX+lr/Pkmh70yvwrvS4b47XdMt3/D2oCfNo3NaXuva5Sxo8Up77G/2Dh2lwADGz12HAV+V2XKhgbR7d+HDik3kJbl5NRre0Q3NJKH0pN0zC81WPD7VXtAHFyaauKr45jKhdwUhk2bX3L60WdZ2EtUF8TQJzj/3tpQ8zl5BtF7ROyY5Dqif9HUXtjur20XWOToqH07EzMU2ZvG+TwTMxTZm8bJHtO8prGumjtTMzT/RrrosUzMU9XaKyLsuckJ7V2xleUzDnJvirrol9Smodgc5V10YdpzUNvlXXRc+lzkgVU1kW3p89JOjZPU9zhXJDRsI0Wxa7JMWnNQ/Cdxrooe07yVr6KqzjZc5JHZDe8dlkZnPpwncZMZS75N/XhDJ11kQf1Nf4HDS++3kqvjT+VWQDM0zS5NRVgwy/15gP0ZuuBE1fUm2P7+a036q4vQ+trRbZC60vImSY0a9wmYmRY627ij8qR1X4lpXF36426e8k71X4l5aK+JoA4x//v0+eHuk3Pt9PdoB2aGxWbno9m/BJHpTwbUbI3Hd9qAoz+l7npeEMTBHlwxi/xYU2A0bYZ34NrUp6NKKtnUhIz3e0gi8rPqQ+Z7naQzjIp9WFrVebyBJklSB2SajKXh8piQa67HSSjlJhRpipqs0qJcaJ4O94ih6Y+/ChL4LXnylmpD+9ptiSPzLQyP6HJXN45E/FwoyZzed2MIfzZmszlJTMRD4dVzFCmvsb/kqnMAqBfykC4Fa5VZr/HxVzTp+Z5AKXYqN6a5we3flLX/k9dvGRsnCJ3tPr8U3W247y8/N1qE9m+ddY832F0yhkxn1knN6niJWuAZE0ApYz/I9NtB51Es+n5TabtYIwoIlUGZAazIa3/6RXmQemX+vBOypQT5epM28FjKVNOlFMzW0bXaxb4+8tdqQ9nynl47ZbyYurDIRqldkZfGmyn8WtfOG3zGqypOZrN3oH3VCm1/0v/RXVRKbV/SOtLdUrtd2Xd1IdhGrulxzMRqR+kTDlRbsj8RT3TWotvMc7KGHiplNqHpmxelUrt7TODzlEapXb2L2oXnRmvB8ka/yu0AHikjXXhOirhVnwc1MYGRocx9aU6XVT+bV20cHOdGWgOkm1bfX6PjD6vbjgn002Qx5yNU2ap8kspiXUyh7n5PJ/KTKpLkjUBlDD+Z/WlwTiZFS/OCg9/Su/XgmSFhwNlLbz2lbSJYPCkJpI3Kzy8SbPZcLmcmPpwTma/FuPEjO7pCE0k794ZF7udUjnEKJtJ2lJWpdReKaMvXUITyTt/Rl86m4zFazs2T0+fKU3RKLUz+tLgV41Se7Asm/rwsayK174pG6Y+PC9b4bXZM6U70oJ8kGszGe4XapTap2e6h1VK7QPl9tSHPTQBnlvLc6kPG1Vswk/W+F+ZBUCnsW2YQ7X7U3qV/9tVjpfaygR5OBWvUj8c0tZ6eQddMk1cdGuamG9mmmKWyY0KEVR8fCObtP4/3tPs5MTHeW3J+o/WJdPUAMmaAEoY/+fIWg/+rNj0DFW4H2o85n/LpEs928ZmQEE+yWiIbpOD8doXZYvUh/Plf3jtXWl9acvb4lq89uJMutSuGo/5/pk36Poaj/k9M+/hpTVK7U0y6VJzZjq2MXpl0qVUSu1uWVXJHwqldvusCvczjcv335I+8nxZo9T+KnNXdI9Gqf1aZia5VKPUfiBzHHa8Rql9ZcZ3Y0+NUvuUTCB23zb6RAqyX0ZVskLF7DKSNf5XZgGwXpu6sNs0g2dszDKlsY02073rq1Xj8bYO+WZvnKpJl4mLPaWtmKOXNYNnbPSUMW3MbadnTlbrhQ/asmNeWv6qL3VJjmRNACWM/1l9acs9Nb7pOWs2EUtl5z1Z0rsAd2kSW3/JqOwv1vjtfpRRsB0nV+O1z2USsfq15sZcjNsziVgbywC89oJMItbyGqV2Vl86j4zEa3fLrFbaZTxbMDbIrlb+lnnh2tBX6itZAa7N6ktVSu2G6Rkfzgc0o8efskDqw5VyPF77ecZX6mSNUjt7HLav3IPX3ps54t28zRm5AJelA0SClTVK7ayv1IIqpbYPyRr/K7MAuKxNjexWdSUO3CojVmmFuRsnt74VXZN0aNtcZpDKIDouHmqzhfawutpxPrTN+4BedWWUNUfjlLYif4fXmbokR7ImgBLG/9Xlg/THlzO3ERA9MvrSltsI3M575oy+tGWWORGuDcZn+pVOlMvx2oy+NNhb7sNrB2X6lTKu7SBPZfqVVtLEHd6c6VeaX0bgtVl9qUqpfUQ2KmeUwqRqp4y+NPg201UDsU52yn4j01UDsaQMSX98SKHUnk3+S3+8JtNVgzFV0nG6p2sUktlkiQPbEMcVJLt0Vym1X8j0K6mU2pkAkaC7/IrXZpMlZsrkkFWAZI3/lVkADGlTzdJl2vQ66nG+qu2OzXfqqVVj7bYPcf+naSyNi05j2zT7WVz+rqMb58fb3rwcpopHjInd2rbbvkUVAVQDJGsCKGH83zJ7CpokIOCpAAAgAElEQVRtJIBYJaMvbRlh8QCPhTL60uAUhRXbDFmHl/0yulqMTH5psEVGV4uRyS/N/dwQ72T0peHPDfFYRl+qUmrfkFXyaZTaZ2b0pSql9iHZU9Dszw0RZktnf26INWVQ+qNGqd1ThqY/hj83QheZkP54iOb0d6Kkt2BUmdo/Z/YFVZnaH2Sa91SZ2s9kmvfCnxvi1mzzXvbnLj/JGv8rsgBYQv5qc8tgoKZHLi6+bNtb6+SMrVt9cG7bh9arZc/x64INC+yB/aIx9ouJdv+2HaB+rZxdxVdSIne1bS++g6bruBZI1gRQwvifyS/NSQkhwp3wMxRBJOFO+EGKITjcCd8m46wJ0bE5nV8a9Mk4a2Jkd8J7yC94bXYnPDz5gAh3wscrlNoPZz3ef5LF4dpwJ3yQQqkd7oQ/pVBqhzvhNyuU2ttk9KXBOYohuI98lP6oUWqHO+HhyQfCTDI5/XGdNpsVCpCV76uU2j9m/ii6apTa72U9sKdkTj4gMgEiykxtH5I1/ldkAXBkgTPSC+vIQX/OpokztPX/llcZDcfEoLbtBdqPrqPoqYsLuFnfpzEkjole2QaI1tg8uw1VF/zWdiZSnalLIpI1AZQw/mf1paGZIETYC6+x8w574XeQp+DasBd+LcW7LNSXLpbd7EXI5pfmtA8QYS/8JMHbTsNe+F8Uw/zrWacCjVI77IV/NqN9gAh74bPaB4iwFz6rfYDI6kuDo+U6uHaLbGrZbgqldtgLv4FizyTshddkaofHYapM7TEyR+qDSqmdCRDJaR8gMgEiOe1D+UnW+F+RBcATGceDVtlQcwYaE7sUELg0/K0xsIuHORuntD1zPJKO1awPPmzLOydI7UfitwNxcXyBvcvOddQkt7z80XZjwUDF1F8LJGsCKGH8D++xsnFCEKEbzs4KO+/QDWc9hZ4sdMNZKtvujbBM1vJ29my7N0LODWeqtLmn1BahvjR0P4II3XA+UXQWhvdYLyiU2qEbzl0F7gXaInTDybofQYRuOP3bsicrwAlZYYhGqb1XdtNz44z7EUTohpN1P4II3XC6KTK158seh7VrxJXaOWHIXwqldiZAJOd+BJENEAndj8pPssb/SiwAGkYW8IWbcVLTHOX+hpXipkLWWgXauGuNXQsNSvtrYl7iYZbp09ru+1tIxuB+EzHxvOzR9v/8QOFBERMnFOqkPlNxX1gLJGsCKGH8vzmTXxrsJg/DtaEf/oYKO+/Ds10Wy8q3cO2OWT/8uWQUXBt2WeRuyAFyXRbZ/AOEXJfFF22ft7VJ2GXximwK1w7PNipqlNqhH/7lCqV26IefzT+ACP3ws/kHEBdlraE2VSi1j8122WbzDyB2z/rhZ/MPIMI3UIdsfxrCcqE1lEKpPXdoDaVQaocBIsGbsgFa2/IGmi/9MexPKzvJGv8rsQBYtmB3zID6Uc8OKeRvd3T2vLAOuKPQILxA8zh4OouJTQuKlX7QuDfHQsdxzQVici+R86v3Ukrj1UKDcJ86C/0LSdYEUML4H+osN2lbCd4moc5yBUWkepiIO6/8BdeGibjtFfaU24f/VP8InHKdS8T9OruBCZBLxB3Qepx7IXKJuA8qlNqhzlKj1A4TcU9VtPy+n/UQ2V/uhGufzt5ebKnw6Q71pRql9nlZf/OFFUrtMBE3bMlByCXi/ocrtdcPQ4AUSu2l5fvMA0WmdhggEiYgI+Rajm7QZGr7kKzxvxILgEMKBrydqXFRjoX5ZWyHtv9v7/pRzw4t2C73vSaLJxbOK+jdd5vGRTkWVgsHz1bZpm7Usx0nNhdIX+vwnyKLpwZI1gRQwvifzS9tGQnxTc9sfmmwgMLO+xo5Nv2xo2LT87TQafFfmROtzeaXpkJfl0Frs/mlQfBWtoUZYLWsvjR4RHZFaxcJnRavlaPR2lBfqlJqj5Ou6Y8apfaPskT647YKpfZ7Wd+O1RVK7Sez+lKNUvumbCetRql9dig6Hi9w9+dhYaS8IlM7PA7TZGqvHcZDKzK1Fw+3hsIzRIBZZVzmgSpT24dkjf+VWAA81FbqVJo1FY1u8bBXwX+adqPbdnKpLRaU/wr5ON/atpNLjfFuwV7UXTXufLFwWkGRWdfGKYoU+zjoU1h49mKlDmkrS7ImgBLG/7CDd2GFH0LYwTujws77/vAXNDZ7kwlwRbhL8EP2JhPg5Ex+aWocatMcri32Dc+Ln5Cd0NrNs/rS4EZcrtU7zFo6S85BaxeU3zMPDsWV2p3Czewd5Em0Nhid0ZcGa8lAuPa7rL50McX+3NvZzexZFErtR2WXzAOFUvs6OSrz4BfpjtaeEZ4Xf5hJqUM4OHscplFqbxt2Dt+GK7XDAJHgAjkdrQ0DRHSZ2j4ka/yvxALgz+x7sHU6jGvGVSOxcGdhe7tn6+UPZefCLY11o56daUpjoQl/nubxddLL9FrhTZPP8E3CeOgfbom2zukKM40aIFkTQAnj/x9ZD4/OYZsJwGfhoeQEgb2iXgqdpIcV0Jq1wd1hYPj7bUbVtMmlmfzSqM0E4PhMfmkqHqPQ7lir7Cn3Zx6EbSYAufasI7NtJgChvlSj1M61ZymU2u2bsvrSpQqelLbOP1l96exhmwnAN6GTtEKpPUA2yjxQKLUfDCVhn+JdrFfJcZkHL8oWaO2poameQqmda89SKLVz7Vn95Uq0Ntee1a9SyZ/JGv8rsABYrEgkU91sDP5aWKN+oia2Iw6ukjML/e+W31e1XklprF8kOfxrheV0HMw4ubAO/urCv6/a4fHC88b68mm1Xkk5SdYEUML4n3PxnizwkdWvoYv3r7id90eyWubBx+EDf54Lg8+fxxPQQ31py4MD0doLw1i8C/F8vGPlmvAB3D27eyjQ3r1gX26rbBQKtBVK7eVCgbZCqT13KNDOCU39aTc9qy/NCU0BQn2pRqmdE2grlNo5gfaruFI7J9C+D1dqXx6e/SuU2ieFAm2FUjsMEGl5cA9am4vS3qyARWNJJGv8r8ACYN8ih34nh11rNU53GVUwAX31rCtczfNBYcOshn/wjbRYOKPIod/1dZI9u06BOLMUO2Vd4WqePwoe9QVdpk+vUFhjRUnWBKAf/6Mcz99xscfEcOP/M9zOe5j0zDx4CQ+VfF/WzDzIHQX480y48X9JIXe41rk13PjPHQX4c164IbBXeBTgT27jvy+u1N5FHs08UCi11wv1pQqldm7jv0NTU8EZuBWijf/wKMCfyNJeodT+Pdz4zx0F+PNpaNH6YCF3uNZ5MWyLzR0F+HN3uIGjUGpfEm78749nauc2/rfCldq5jf9VK+Unn6zxvwILgLuLyI3WUhg/xEG/Iv6YHcaFGwa1zczTityHPSn7VOmllMbrReRGuymMH+LglCKn8XM1T8SzVWJgUfmnsAjzI3wurAGSNQHox/+cvjT4Mhs25U9OXxq8ipve5lr/78d/U7nW/ytwy4AwvzQ4KRs2BRDml0ZiAH9yrf85MYA/udb/3kWOT1shpy9VKLVzrf8dm6ehSu2o9T8UA/gTtf5/V3h3ohVy+lKNUjt3CqZQauda/3NiAH9yrf9n4OZxueMwhVL79vAUTJGpnWv9z4kB/Mm1/vcoEKZZEska/yuwABhW5AxsxqlNeCp5DFxbbEP5FdzEKg7WKzb0n1AfvUydJjYXdivuLqNgV5A4eEr2KvwJ3+L9yXGwZ7EEiavxnuUaIFkTgH78j24p38jaAfkT3VI+lLUD8qeThLeU1xQWabVGzvwnZwfkT+6W8gC5A63N3VJuJc+jtblbypwdkD85859oueZN7pZSodSObilxpXZ0S/mjLA7W9smZ/+SWa95Et5S55Zo3kfmPQqmdM//J2QH5kzP/OQxvrBgUHocplNpPyfaZBwqlds78Z3HcKTpn/hMt18pMssb/8i8AFpbRRc7tPlbEP8TAR8WmtToRORb2nGlhjfrwZVqjaDfpiPoIZx5RzICkYABd7XBjKIpsi53xHcsaIFkTgH7875vrVMs5oHiT05fmAgH8iZpKzpRzwdqcvjQ4BN/1yDWVbIf/m+WaStYomGXSKq+H9v89ZSha+0Bo/x81bHkTNZXgSu2cvlSh1I7s/3GldmT/jyu1V5WPs49wpXbkhIUrtSP7/6PwO4oxof1/rmHLnyGyZOZBrmHLn3dk3cwDhVI7DBAJ5pDRaG00XkyVypyTJ2v8L/8CYPeiWxw31MX9zQxTmopsXayn8L+OgWeLNRYW/0lrguKi66I/aU2wkIwuclDRLzQNr20+L+aGuGDRvYBaJFkTgH78j2SlN8lhYG0kK8U3PSNZaRgJ7E8UAJzzQPcmkpXmPND9yelLc5HA/uRkpblIYH+iAGBcqX1f7qQSV2rn9KWRZNubSFYaRgL7EwUA5yTb3kSyUlypHQUA40rtKAAYV2pHWRgKpXbuOEyh1M5lYSgytXMBwAqldhQAPKJCHdjJGv/LvwC4qqi3694Ka+Dqs3qYk90mM02fDlv+Vp+GkUVH74GKmPjq81hRqcJpoV1GTbNT0X3xHnXhyzRL49RitxS/4jHx8ZOsCUA//kfGkufLGWBtZCyJb3qumzOW3FUeAWuXlCHZR+vDcXuRvnTpwvkXrRDpSxWbnjljyeirePNJqC/Nmbb6ExlL4krtyFgSV2pHxpL3wOq04+Sq7KNLi51P5hEZS+JK7Y3l9eyjPWGl9vK5E/i+sP3DPPJP9lF0qOZL+5zGWqHU/jtMw26PK7W/ytkrjpS5wdrXco4mOdPWMpOs8b/8C4BBRfPK68N38rgwJaNtPoPbDGNg6eIxPRfLedV4JSUyvGhe+QZ4j2wMXFHc5fNvPBCm+vQt3vx5P256Hj/JmgD0438ULRXddfkSRUvtIQ+Ctdvnckuiuy5f1pRB2UfLw32Pkb40uuvyJYqWatfY1B4sjqKlcndd3vwsPbKPvipsat0KUbTUa4V95FohipbCldpRtNSV0h+sjdaiudg2b6JoKVypHa1FcaV2tBZdGTZOjtaiudg2b+aUf7OPcKV2w/TmMHQHV2pHa9Hvi87pLtFaNIxtKzfJGv/LvgDoOLm5WD+Jx550DfBw8SPEW3DnrepzYPFjxa3x08PqM5+MKTZIdZ4+rQ4ydD3OW16oB3n5OcW9UA7LHcjXEcmaAPTjf05favRd+BJZlmxaOKWwFSJ96UpwD2akL436LnyJLEs6NE8HNz0Ny5JRUtjKII9IXxp8C5+ojZPQcANXauf0pQql9sBcJguu1H4y5/Z2ulwA1kbdaAcWTilshZy+tGVCRHswj5Abso9wpfZO8nj2UXf5BaxdR97NPoqMtXyJjsNwpfZs8l/4EM/UzgWIKJTaUTcartT2I1njf9kXACt69Dg+D4vGYuCX4oPtgfDuVQzcWdxabM7mCXBoStXZymOV8mVoa1DDdJrcNFuxzzkb9xmsPq8VV9mtkNs0rSOSNQHox//ItHwLeRGsjfSlq8B23qfkTMsXkt/A2v1ypuWRl5Avkb40Ul76YvyU8Kan8VPmlJe+RPrSSHnpzX8SDlS4UjunL1UotaOfEldqRz8lrtS+QY7IPsKV2tFPiSu1o58SV2obP+VEAVNXouMwXKlt/JSwUtv4KZ+RbbFa46e8VQ4Ga/1I1vhf9gXAAR46lrPk8rJ+z0owj4wrelTbO1pC1y6Dc12gbfODrFSFV1IaZ3kkDt6G+wJWnd4erglby4AqvJLSaDdW5i32Oe3HNaM9nvGTrAlAP/5H+tLIe9GXXH6pYtPzslxsqbE37skJ0cyT8170xTjn+Am1GzPOOQaieeUrRrmBOe9FX+aTEeHDnPeiL5G+1Ngb9yU658CV2tE5R7Q37kt0zhHtjfsS6UtxpXZ0zoErtQ1H2mhv3BPDkXa4LIzVGuccH8uqWK1xzgErtQ1H2jtlf6zWOOe4SE7Faj1J1vhf9gXArR5tMR7dw7GzrUdyYodJzXNW4aWURNfmyR2LftJ9FVpMl5MXPXaw9odVgdXnCI/kxG4yrubtc5b2uXN7M6cjrB+SNQHox/9IX7oYfNDzQphfanTH+2LcNExCnW2Mm4afUZ3NcWF+aSpbvU+hz8xnj5y+1OiO92SjSOlwW5i+5MtykdLh/KLmHA7zRFK9o4tksOfRrimndMCV2n/ldhY2kDfB2iiTbhkZDNZGSoeoO96XSOmAK7WNTLo/ZH6s9qRI6fAZuou3bzQTvSSbYbWbR4d+d6NK7d6R0uHS3GLekwUipcMJFdpGTtb4X/YFgI8wtmvT5JqPOr3QRxg7CBZHVZ11c+bGBTgup8mrXUZ6TNjLwNuJ1eden5244XCMZdXp5+PldQXsDxM/yZoA9ON/dAc9W84fxxfjDnqqzIDVPhPdQef8cXy5NacvNdYvnhh30NH6xRPjDhre9DTuoCN/HE8MryNj/eKHcQdtrF/8MO6gYaV2w7ScvnR5+QqrDX7P6Uvnga1GojtoXKlt3EH/Vfxk1Ma4g4aV2pdEXkewUtu4g4aV2nvJfeFDOFPb8Do6OdfO54nhdbSvx06ahmSN/+VeAMw0zcca81t08K0+b/gcbF1ToVOoMuJ1b7+ezyohXhbxGc8bRqM7KNXnhyJB2WmeKBYWHD9X+tzb98s5ttQPyZoA9ON/1ENjWIJ4YvTQ/Im+ZY0emi983ksmkb7U6GDyxOihiTqYPDF6aC5DNz2NHpoTPdogLYy0A1ipbfTQwEpto4fG6GDyw+ihwZXaUQ9Nh6iDyROjhwZWahs9NLBS2+iheRPNSDXSDqIOJk+M4zBYqW2kHcCZ2kbaAazUNtIOcKW2H8ka/8u9AFjda81+Jywqqjbtx/k41O5Z+4kGXt09szZNAWfwqrOTl9DwVTj+sdrM1TzeY3PpFPTMvfq85ePvvVTU7lk3JGsCUI//hr40ysj1xVDR5jJyfTFUtANkI6zWsA58EE0NNFS0V6H2b4aK9hR00/N/0Vl0lJHrycGRl7WhYfbD0JfCSm1DRQsrtReVYeFD82/Mi84yMfc40jB7YqhoIw2zJ4aKFlZqGyrax2UnrNbIO440zJ4YKlpYqW3kHcNK7ShAxLD09SQKEDE1zGUlWeN/uRcAR3qdyxwm95Tzm1aAZSPftgIsXfv3N994yXt+zLVO1ioXeWUVXAD7xlWbTb20aZvUvEqm4T+fk+72E6TmVTIuyZoA1OP/fMbu7GCwY8300XxT1se+sREe9AhqJ2eEB11b3B3NxvDRjFxMPTF8NCMXU0+ulmPDh9vKM1jtqdHubORi6skB0e5sD6/Z0GCraHcWVmqvavhojpcuUO3CxoT8k/SEak0fzYGonZzho/kkqtQ2fDRvRoNT3o3S2M8pni9jY/hoRi6mntwoh4cPYaX2WVH4dxTq58mhclP4cMkKWbAka/wv9wLAq8M56FM0ZTdu9vb6q24YU6E46rLRpWmqj9ziQTg3vdp4tWQFO+bS3GuV07yS4rs2eUi3Y2UJv429d+oiZNoiWROAevw3k7SM2xAvzCQtdNPT7M82bkP8GBGtWo3bED++jPqzjdsQP16N+rO3R0+Njb/HteQ9rPbyqD97MfkRqzWStGaRcVitmaQV5Zj5YSZp/QIqtXvLZ7nHH4JKbTNJC1VqdzKOKqIcM0/+jZK0LkCV2sbS+2i5Bqt9KzoO21UexmqNpff6qFLbWHovI99itcbSe04ZhdV6kqzxv9wLgO9kZY/Pmml6IzYoVB2vDufUGfTWlX4lpbGWMSIW4AR0B6DatBvrFYK5aM2HTD8q+/p82pBaN2bdzW8z8uraV8m4JGsCUI//hr7UbETwIsovTaUpYpuec8jo3GOjEcELQ19qNiL4EeWXmo0IfkT5pfim50tRr91SHhbCFndHo83sqFL70khfCiu1j5crco9Rpfaecn/u8adetxMRmxjefS+CDmSGvjS4S/aDaueVv3KPUaV2+6bG3HFYf1SpbTTf9UOV2sZxGKzUNprv4Exto/muGzpfG813htNUWUnW+F/mBcBszVO8/H2+RX1nq43fhnPLmx1NOakyR/sdOG+Ing9Xm6VkuM+nNfxX60cyXhrglC1DjRuzXuZnDe53klZTJGsCUI//Oxq/2dvBA8S1jT64C+Q0qHZxw6P9WK/jtIhZDY/23T0CaywMj/YN0ej0KL80WBbd9PxIVgsfzi0jsdrnog2qdtObsbRHQ18a/AkOqxcav9TPQaX2McYv9RXpC9XuZvxS7wWNFDY0wlcukxOg2mWNlgZUqT2X8UvdB+yNbjB+qZuhp98jol8qnKltyO9hpbYhv++IKrVN+f2oyrSXJmv8L/MCYAPPSJgH0GOyKtMwJtruKcSOxnFlTXJ3Lhq9ILM1T6rtLOC9IjuLgrztI02NkVk9V8jHoJ3C1WaA3wp52UjRVy8kawJQj/+m9u8SORmqNVNa+xubxT6YKa17RmaEXhj60mCTyIzQCzOltZexWezFhEhf2s3YLPZiaKQvNTeLvRhkpLSiSu2njZRWVKl9i7F/8bpsDNWeaxzroEpt81gHVWrvIo/mHp8iF0G168nbucf7gUpt81hnS3keqjWPdVYBrfzM47CF/PbXIn6TBcOHnVCl9ifGsQ6q1H7BONaBldp+JGv8L/MC4HjP2L+T0PPXKrOwZ39Zj1pvOflSVvf6vGHRcWBNcpVnc+S1qFN2lVnT0xRvnSgspSZp+NdvhdxhUvPsxT+rpkjWBKAe/0817pGMdnEvTDeb/Yx2cR9MNxvU2cZ0s0GdbRY27pFQZxvTzaaTTINqTcck67EPhmOS9dgH083GcE/ywnBMCh4Fldo3GBaB14N2gaabzf+8bCMiDjUMsw+J3JO8MN1stgOV2qabDeps01OGtvrYBzOCz1zdemE4JrWsbjGltuGYZD32wXBMsh6XkWSN/2VeAPh2LmxSIQuncrGd7/bQaL/7oLiYuXGaX7b4I36t6bHxlmdD537GNk4tcqTn9tAszV7i7djo6XvuOxDc/4ufZE0A6vHf7PI43HPfJ+RYQ6+4o+fZXsjuhl5xHS9LrYgNDb2iYVXvxXJG645hVe/F3OZ+0hQsvrihUaLD2eFRK5EXI4yQhY+jViIvzJCF50GtmxmycAcYX2x2eVwE9oddboQsoP1hJxmtO2h/2D5GyALaH7aZEbKwHNgftpKxn4T2hy1gDOHWH5kHHaQxat0ZASZ5mCELX4L9YYONkIVXK2Mwkazxv8wLgK89lfdzygTsLLPKnC2X+n1ijbecrO57Vn1ybRvP+7ZkBSuC03q1uV2O9vvEoag9enXZ2fes+jpDSlgfJGsCUI//1xl/yXuDrTimjeamYCuOaaO5Ehgyta08m3s8v4yAak0bzfbSBLUuWzaaI30SZiIsG000ZGq8zJp7bNiYejE0CmszbUy9GBSFtZk2pl48FYW1BaeDIVM3Gx2vB8odUO25hqppa7AVx7TRXA1sxTFtNLuDvuLrGivgmWQKVGvZaBo2pj7MJv9FF4aNqRdTIzFN8B7oH2augA0b03KSrPG/vAuAGaY3dS7+WSl+q0z/Vrl4xrf3sMZbTo7w7UesceP5hX13NzpNbZ61+GfFx6e+KTFP1vYwdLGc4/eJ+8kjlX0lZSdZE4B6/DeNUtA8H9MoBe166C9X5R4vJj9Btf3kwdxjswPCh01Mo5RJ4jnPZehlGqX8jHU9dDMsU4MPPTs6s7Rrbo722Z41evp9+NvwXbsN9CT4KrJMDc4HrZpeiyxTg6PBfan7jffuruDIc6X0zz02La58OMXogTMtrnwwe+DmlH+h2i1MDeJ0gayjVzG7TP+Ievp9WMiwTA0+w6yarB64l8EN1NGRZWpwT2W6FpI1/pd3AeC///ocmltdXX71TbY50JhSapA7fHso52ieWBFPrTKxlfex6ueydkVfSWl0nOK7PvE+g4qHV33vJnqh9uOxk6wJQD3+P260eW8Cugiabd69QBdBs817XlCCZQqXrZtjD6xFzt9epsQ5rEWOeXPsgdXaDQpqrdbuB6QfUmstcsybYx/MRc4poEDkA6O1e3+vXNGIZww/2i29suMjzEXOKqAEy1zkWDfHHhwl1+UezwAKREzhMioQsRY5oEDEWuSAAhHTx9cSi/gwXaLOWFQg4kmyxv/yLgB8vVpS7xjsbK+6zO5titMHNcGtLp8aR7GF+RWUiFWXU71DTu5Gs4GqyvLepjg17i/1jyzs94kdJzfNUtmXUm6SNQGox39z724N0EXY3LtbFEyZvdRwHOoiE6HaE0zHoQkC/WFabU5me4wHVpvTIO8xOc2KZhfn01jK7Hym49AtXhmdOTqYbU7n+pn+5hhpOA4dCWbMfGM0P+4CBi4MMBZI64GBCw8Zp/5LgSmzVxuOQ7Ob7TEenGY6Dk3DAhcOME/4f/MdkzNYbU6fYL7sVpvTC36GcCGLmI5Dd8n+SO2MpuPQxZXJmEnW+F/eBcBl3mnUO9X0/Y2vm2kQdG6ahkWkVJX2k7wbYp4FAzmry0Pe48SxNe2f6b9CXlz+qOgrKY1u/qlCn2FdC/GTrAlAPf6/Zxy1LQcmu5vdu6h20Uz/bWhqhs4tzzYb1/7CvO0PN9N/Qe3ijmb6L6hdXNtszrwf87Zf3GyRugLztu9qpv+eBJ5HTjaEzqi3vZn+uzl4m2Cm//b2y8DMYWQmBAuAo+/thtC5gzRCtVb672jM2/4Ys0XqO1kGqTXV9MFbsgFSa6rpg0ewbo5lZXB0cZ2vJi7DXGaLlKkkKiPJGv/LuwB4zbvNsLYjW4/3j3r/Psp4rD2W8ndhP7+mI838AqZTrFvT/plX+QVMt9AwFrTtriqbGL7XRbi71iPNXJI1AajHf/MeGNUumvfAqHbxPsMkJhgnkOLHNIkJfpTFkVrrHvg9rNHQugcGtYtWvtNNfrEuIVa+09lyNlJr3QMf7j8hpugo06MLa/Xjwb+GScw68h5Ua5rELAE2H5r3wNbqxwPrHngyZvN0rRwTXSOnbooAACAASURBVPyK2TydLhdEFx9hNk+mmt5a/XiwjaGmt1Y/HvQxd1cvxGyeussv0cWx3m0BEMka/8u7APjHWLwXpmEM6B1VVe7zj6d/tJb9M3f2tyTeFdTxVZWZG6f7nrPM2jwFkkJVlzdlS99PHVTL/pn9/XM8jjdaXOuCZE0A6vHf7IKZC9QuWl0woHbRNIkJ/sRcmG82u2A+x7ZurC4YULtodcGA2sWdzSztyzBPLdMkJjhRLkdqrS4Y0ObJ6oJBbZ5Mk5gVQZun4UYXDGrzZHbBoDZPVhfMSGzr5k4zRvtbLI/nIrML5g3ZCKk11fRW/5MHppre6n/yYGMjcTk4DWsFX948akRtnjxJ1vhf1gXAfDLG+23ja+weC994upkGqTX4lZV8JaVxjv8h2TK1LNZcFbBH/gnT2FUVbzfTILXZd3wlX0pp3OnfT7ypeVpcDyRrAlCP/6YOdgYwDNTSwf6HaRdNk5jgB8xM7gHzV/uuryFXBksH+zimXbR0sDdg2kUrKO0sX/OtDFuYOlgz6MoDSwcL2jxZOljQ5skyiVkMDLcaY5jEoDZPlg4WtHmydLCgzZMVlPYB1jB5vRwVXYA2T2eaQWmgzZMVlAbaPFlBaUdj20NmDDhs8+RJssb/si4ANgVkN1d7RrvGwcyN070P8bY217O1xpP+3Xkdpvg6uMbAAYDX0uOyTwVfSWn0MEV5RTgMbJ2tKh/7CxnnB3u8YydZE4B6/LdukaYJFFtn3SL9JgshtaZJTMurhxwITZOY4EVsC8q6RTI9UD2wbpEuxpyjTZOY4Hhsu2lX0yRmT3kAqbVMYkCbJ8skBrR5skxiUJsn0yQGtXmynDBBmyfLCRO0eXrJ/Dt83VzeFudu8+8QtHky1fSozdPxppoetHnaU+6PLkCbp77yWnSB2jx5kqzxv6wLgBOAQMj9seGoqqwAOPl2r2UxwxAgTeorWaWCr6Q0rgY6Bc8EXeeqyZbAPLo2qGGrJu0myGzenzxa5q3gSyk/yZoAtOO/lQWKahetLCxQu/iN2STxtqyP1A4wmyQelV2RWisLC9QuWllYoHbRMok52Nx5LY5lErOtfz9oCsskZnXM5skyiemB2TxZJjGdMZsnyyQGtXmysrBAmycrCwu0eXrXzMICbZ4eN607QJsnU02P2jxZavojMJunw8yTqJ0xm6cdzJOodUGbJ0+SNf6XdQFwP3COtIpvRm0M9DM3TooxunbFDJ2bpvq3196PGXJVFaRfbDt5oYKvpDROBjbwZmmeCu2qVpPFEdHnW9K3cq+kAiRrAtCO/11lrHEFahenmDJJULv4q6kzex5zIPzIbO28w+y9Ls7zpkwS1C7eYcokQe3iheZR+R7yEFJ7jPmtNvLOUkmzu/mtlgN6MIOUSYzxreaWUUjtsua3Am2e5rK+1QjI5qmhSYxv9QVm8zTCvAl4BbN5+kJWii7uw2yeXpHNoovLMZsnS01/klyG1Fpq+n3kXqT2RPNbbW5K3Iuzt/mtepsS9/KRrPG/rAuAr/xb54OZm6Z4Wu1XnwuR5fDbYJZdFVkVWWSdbGqCaozRgNZvcdMooMa4F7nnGAoc31SZ7ZFF1vVgiFDcJGsC0I7/C1pGiZh20TKJQbWLpklM8LC5LV+cweZhwzXmtnxxLKPE0zHtomUSA2oXLZOYbeQ5pPYM0ySmj3yE1B5smsSANk/bmiYxoM3T6pYF9zhzW74oPayx/0dzW74onWWScfWeuS1fnPGmG9UTmKP2T6Yb1U1YjM1A87ABtHmy1PSgzdPNphsVaPN0jvky18Zsno4we0xQmydPkjX+l3MBMMM0pI18WO0mTz2DvIOvNVvpaov9zW67YmxpttfVFgshbeRA9kHV+RSReD0JJndWkTPlYv9PPgRM84ybZE0A2vHfjkr6ENIu2lFJoHZxqhmVdLschNRaUUkXeFvypvnEbJE82vRfL84LpvkXqF280zyZ3QBT1FtRScuY/uvFsUxi5sRsniyTGNDmyTKJCf6AbJ6Wt+QGmM1TN/nHuMJsnmy5AWjz9JfZInkpZvP0lawQXZyA2TxZavq9MJun+80xsi9m83SF6W6xItYIcrLZ3zsfaPPkSbLG/3IuAFaUH4DPfg6zQ64mQ2Vp/08+sHbFDFcicrOFAYFqldkKOrz+HDiHqi7tJyNrk7NrV8zwKLI2WdNsCK4DkjUBaMf/VeQT4+p1yLN2IfnNuMK0i5ZJTHAV5kBomsQEpyKr2JSeytiwArWL75gmMaB28THTJGZV61+9KJZJzMLWv3pRzjSDYWaw/tWLcojcYlyNgWyetrP+IIdA24RrmiYxLf/qiM1TT8tw6DHI5qmLTDCursdsniZKl+jiLCyOZ5j0jC4Otf7Vi2Kp6bfHhgFLTW//qxflVtNjHbR5Os9Mmp3F+lcvG8ka/8u5ANjTO+Y0xSWYeVQVmQlpnQ/6yFeVeyml8QqS7tEw1jxbrylOgbpmH8AcOqpIT2gK3rEyJgfl4FukQ3Y2mQC5ccRNsiYA7fi/gWkSA2oXl7FMFjDt4pymSYx9Q1Acay/6KP8sixSWScwumHbRMolZD9MuWiYxS8v3SO3d5l70HP7p3Sksk5hgmiCB9yeYJjH2uUtR9rKOrT+FrCksk5jgRf/QlcDdi74LUsTNZ22eWecuRWnfbEYO9Mdsnv4xIwdAm6dvzBZT0OZpgLngB22eHjQX/N0wDxVrwY/aPHmSrPG/nAsAqHU+2NtMoq4pekN/0J1rV8zwp3cuW4qBWBp4FYFa54PTsJPQKrINFGxfu2KGGaZPn7H4Z+UYjjlqxE2yJgDt+G+ZxAT3Q9pFyyQmuALSLlomMcHJZjxvUWa0utH3xXx2rW50ULtodaOD2kWrG91WXhTF6ka3lRdFsbvRMZsnyyQGtHmyTGKCtyCbpx2sbnTM5mltGWhcYTZPi8tPxpWlvCjKrFZcgaW8KM5kmTm6sJQXxbHU9LbyoiiWmr4HNlE9J9tEF7byoih2yx9o8+RJssb/ci4AnoGaelYyQ91qir0xq4WfalXMMDeQyxakRvxjin9SLHwKNfVsjU3OVeQ0yGqh3aTmSoxvZWAlzBPkeVNtVvskawLQjv+2Hw2mXbT9aDDtou1HcwRgPO360ewEHVjbJjHrYNpFyyQG1C5aJjGzWd5LRbH9aCzvpaJYJjH23WJRLJMY+26xKLYfzfPIIbbjR2N5LxXFXtNdCMUU2Ws6zOZpAfnTuNoduvewvXhBmydLTQ/aPA2WZaML0ObpTdkwumhoFGT79GEr2GhERQwYkzX+l3MB8CO00p+xcVqN2hxegqnDnqvV+5sNrD2NohyBbT5Uj3YTIVnvolivaxV5AFOHfY75I1YP8PDuIsxjOm6SNQFox397q/IySLtob1Vi2kV7q3JvyIHQdqTfVF4Bau2tyhXlC6A2GG9uVYLaxZ/M8zP7jq8otiP9KDN9oShPWV1dmM3TzVZXF2bzdI41WjwE2TzZjvSYzdPO8rhxdRpk87SuvGtcHQDZPC1pKSftg7VizGap6VfDbJ4sNf0imM3TcLOra0bM5uljWdW4GgvZPL1g2f5iNk++JGv8L+MCAGudT/36li3+SXHwAhbGAa4XqsfRWPb7uljYS/Xogd3RQylVVeVLa+grygO1mml8KfYX3w9rmI6bZE0A2vHfblbGtIv9rGZlTLu4sdWsbAUDFcVuVl5LBgG1drMypl20m5VB7eLfVo7eJLPnoyiWSUzws/QAau1M2g8gm6cHrLfQM5DN05WmSYydv1wUO5P2fGiY2s/SdR9t5i8XZQtLrrUrEiMUrCyfGle2tKYYC8nvxtUyQH6pq6a3pTVFsdT0Vv5ycb63LFYsaU1R7OC/zyCbJ1+SNf6XcQGwAmYzFjxl2hvUEr9gC8t9a9UG6DY5Avn02WV8bYo1t8RsxoKPZc0KvZLS6DAFsclN9ZJCNiXV4yXMuLEXplyMm2RNANrx377lPx7SLtq3/Jh20bYr6Qt5F9t2JStA7g32Lf+8kHbRvuUHtYuWSUzwj3QDaofJosbV19ILqLVMYpzlQDEskxhnOVAMyyQmuAoKETnPMhbBbJ7sW37M5sm+5cdsntaXt42rVSCbJ1sTjtk82bf8oM2TfctvLweK8bssZFxhNk+fmmp621yrbCRr/C/jAmBXLA8iuBDLragaXZoxVe/q1hK+hhgECahSi3Fkh6h6HI+Zbgf3Qr2f1WMJqwOhODvJMxV6JSUCqnpBzXDcJGsC0I7/tmH5wXIrUGubxGwL/ZnbJjFrQA6EtmH5ojIMqLVNYjrLRKDWNonBtIu2SYzt+1iUkaZJTPA+tDHyjdX0g9k8DbCafjCbpwdlD+PqXMjm6WrLFfZIyObpNLnIuNoZOrU8QO40rtaFbJ62skIV7XiNYqxqqelnh2yebDW93RBUjBllqnmJ2Tz9Zx3QfwLZPP0gSxpXmM2TL8ka/8u4ADhHzoc+v1Y7A1bF+juDrjKxNnfO/4OcG1KSsa2Kf1IM3AFNICkZWW1mGm8P9XemjnQrknRYMrOif/CDrU6EWidZE4B2/Ldlv3tA2kVb9otpFw+zIkuXh5wk7MjSeZB4QSeytKGpuX2bn5rH4vYbeYTM5187q4wzL7+E3kqWSUzwqvQFam3Z732QzZMt+70csnmyTGJAmyfbJAazebJlv5jN0zGW7BezedrNElRhNk8bWrlwmM3Tsrbs91/kZmEuW/Y7GBF/OrLftyDvwT+tXLhHIJsnX5I1/pdxAfA4Fsse9IJa1qoHlJ+bYji0K1M1FkCTva60vBtqhw+wWPZgixrNNIbyc1voOLUJse2oGn2wNKJUqs5uxT+pZkjWBKAd/22TmG3kOaDWNonpA2kXbZMYzIHQNomZWSYDtc4d4ThEu+jcEULaRdskJhgoa/vXdrQlw09CLn2WSQxo82SZxIA2T5ZJTHC4td4rxiPWQIPZPF1rmeBhNk+28Sdm83SQ3G5cdbXXe0Vw3naQzZNj/AnZPDlvO8jmyXnbYTZP48W0A8FsnnxJ1vhfxgXAYCQdKEh3BiDhIlXjCijHIwDztqrHxpCeKEid4yPuBVWjYSx4krFIZSLCS+YRaBctAPO2qse+6Ar5vBpt9mudZE0A2vHf7gnBtIt2TwimXTzXMomZS/4Fao+0TGIaGgUwrbBNYpytyCLYJjHB54h20TaJaZlrNvOvnd0yiQnuhUwF7OgvzObJ7gmxO76K8YnllLC33AfU2iYxm0LaMTv6y+74KoYd/TUftPN2nFxtXLWXJsDmqZ88aF5CNk8bywDzErJ5cg7eIJsn5+DtIavjqwjtmq2DN8zmyZdkjf/lWwB0mtYIdvp+B4mSqsbL1hmkB1dZmYk1w5HQ5kmQmqcQW4yqsSAWFqhYMVSJb1DTgseQwbF6XIzaXvWTRyrzSipCsiYA7fhvq0JXhQ6FbFUopl20TWKcZuQi2CYxwX8yu3+towqFtIuOKhTSLq5iK8wel539a22TmOAGOdK/1lGFYjZPtioUs3myTWK2h2ye3rb+ZTGbp8csTxLM5ul6Ocq4wmyezpTzzMtJAhhFHGJLb362NN9FsNX0jua7CLaa3tF8F6GnLb2BbJ662NKb8y3Nd7lI1vhfvgXAMlYang9oz1CV+A15G6U4WO6uyAspkevR9fE8WFZ8teiLnmTAPUPVAV8hn2vPDbXC02a+qA8rQ9tpcZOsCUA7/tu+kEtBRk+2LySmXbzVvmGYhjgQOjcMth1JERxfyE8R7aLjCwlpF22TmOBu2c+/dmn7bOUSOcW/1vGF7A/ZPE23zlb6QTZPv1u+kJtYrq/F+MwyiekF2Ty9JJsbV92gXae7rYAXzObpEnv78G/E5ul4+2wFsnmy1fSYzZNjvgXZPDnmW1ciNk/z2mcrp1TEJi9Z43/5FgA7YUHUAa4arg6zyQRQ07s2FsBRLQZYMZA+jII85qrFsVDaZ4o75LCKvJLSwDW9u0NNrFVjCBrg0bl5MiCZjJtkTQDa8d9uGcC0i3bLAKZddFoGRiMOhLZJTPCdtddcBCcZ6i3EYc1JhoK0i1vZzgHXWXvNRVjNMokJ/ofMt04y1MFISqSTDLUtdGcw1jKJWQMKp7FNYhaFXNfes3aN7Ny3Yjxhb4mMR2yebrTNuociDmtnyznm5SDE5slW0zu5b0XYwTZ8vBlx6VjLjic9F0mJXNzeZLZb+spFssb/8i0AzoD0+il2rcn7G9zVcy4Zi8QzVovfofT2FANl3Uq8kBK5WY4GK46HstirxY6wq+eKWD57leg4rRHV7gxHD9XiJFkTgHb8t0WDs8lYoNYRDULaRdskpuUvaxH/2ttt0eDHSNK2bRKDaRePtccjSLu4u526fZGc5l9rm8Q43eZFWM4eeyCbp7ltkxjI5skxiVkOsnn6U+Y3rjCbpy9kJfNlNAngBe4oM0ZYL6MIjjLjS0T3dZlt2/EqsuVnq+kdUX8RbDW9I+ovwmZ2APdJyG3jSrZBI2bz5Euyxv/yLQAegnNLe4HJYdVhX0h2lOYvyAe3SnSVCeiy5HbQb7M6vAslyafYAkwOqw5nWEbTPszYWIsy+WVsWaIPr1TEsLlCJGsC0I7/tm1gB9tvpgiObSCkXXzTtg0cjJxG2SYxjt9MEa61tyEeRtpXbZMYTLtom8QEp9tfqjDb2FvvB9pfqjCOSczWiM2TYxKzGnJC7pjEdLcPIopgm8TMBNk8/WRvvUM2TwNlLfMSsnl6UnYwL99DbJ5uto+6IZunc+ytd8jm6Qj7UB6yeXK8mSCbp3VsNf2OFdlBTtb4X74FwBfIfkqamZqmQolb1eEiVOKYOtIGrBmqRR88n+wEZIuoaoxC9lPSLArNGtXiPqtR1Isf0WabaoCfZARXQ07gMZOsCUA7/tsmMcEky3G+CE5w0M9IAKFtEhN8iDgQvmCvQ59F3B5sk5jgNstxvgi2SUxwPjLDHGeHmhyDhCI6JjG7IVr8je3me8jmaXn52ryEbJ7mkX/MyzkRmye3+X46YvP0t8xrXv6B2Dx9ZaczfIa4PbxmpzO8bEkRinC/PVTdg+zB2mp6J9ivCCfbanrI5mlfWzG5F7LfuoW8ZF5iNk++JGv8L9sCoP3kZqDxLcPPWKJodXgS8VnIcAOUV14l9oGkV2m2tE/naoNuthrNh3aTm4HbkWrxEeKzkOFZ/G+x8pxuj/4+HIrsPcZNsiYA5fg/g2O/8w8iHxpj2+9A2sXvbfudAbKxf61jv/Og9POvfcx+K16FDPnX2/Y7kHbRMYnZ38qcLcIhtv3OllbmbBEck5hVEJsnxyRmIcTmyTGJccyICtPFsd+BbJ4m2vY7kM3TMLvFEbJ5et+eFh5DhnzHfgeyeXLU9GciNk/n2Wr6QxCbp6PsfObtkfFnF1tNv2ZFbAuTNf6XbQGwuJ0s7cXLtRg9+y1uTnokopCqFhfhHlk9a3HnfAPFu/ybGjTQbxiL6BUzXIwopKrFfYgRSYb1oVidmEnWBKAc/92d2aFIGKKzMwtpF/+wTGKCpxEHQtskJrhFDvGvdXZmz5Uz/Wvvsc/+IO3ipbZJzC7ymH+tszO7nrzjX+vszC4lQ/xr+9o7s04cQWFWcBzDnJOmgrgG/L8BNk/tm20D/k8Qm6eRMo95+QLS8fiNLG9eOidNhXGWvxcjNk+Omr6/fdJUGEdN75w0FeZUuxMWsnk6wF7+9rJPmspEssb/si0AtoWyszNcY59C1QQdFPGrG9rC9toANmsMgnaTmrtU4qWUxBGK3eMnKpIRXhrzQZK0DPvYCsDa4BPLANKLblBeU8wkawJQjv9ubzaiXZzJNonBtIu2SUxwPxKu94Pdm30F0phmm8QEJyPaRcckBtIuOiYxThNEYRyTmJXlM/9apzcbsnna0TaJ6SiN/rVrO3PpaCDTxTGJCb6ztSYFcSN437K1JoWZbDfAPYIkn/9iN8Bdh1heOA1wkM2To6aHbJ5utxvgIJunC+wGuNURmyenAQ6zefIlWeN/2RYAJyn6x4+AEkKqQ08oXD7D/LbrQW3wnb2z4MXXlhNCbXCton9ccfpRcdZT7IL3sV0PaoKGccjBepYxMlcFXkplSNYEoBz/HZOYYCCgXXRMYiDtomMS48ogC+O4s5yDaBe/sFc4hyPexK/YKxxIu3iv7c7iyCAL47izLIGo9x2TmK6IzZNjEgPZPDkmMcGvgM3TSvK5dY3YPC0gf1rXiM2TK4GHbJ5G2UPjhYjNkyOBPxa5B3PU9LsjNk8P2yucDRGbp2vkGPPSHUgK4kjg51bsqRUnWeN/2RYAdygcZDa0Q05qgi0VJxkt9zeAj0V1mGH6dCAiJ8sjSFdslXhF0Se2N65/qDiHKE4yusokMJOi8iwkI/CiQTVpMNs6yZoAlOO/u3H3MuCD0MPZuEO0izM7/uyXIQ6Ejj/7iXK5f63jz743ol0cZJvEQNrFp2yTmJWQLQHHn31+5J3r+LO3lyZ/m6cjnB6nkcD0uJM8bl3beROFWddZHb0B2Dwt6fQ4PQTYPM3m9Dhdjdg8TRUrHtLJmyjMcFtNf6CdN1EYR02/tZ03UZgX7DnZyZsozJ1ygHm5CNJ2fJGtpnePEstDssb/si0A3kU81bIs4PTs1QIqD/mP7BG+FlCYNabOjGsvevZnxFMtSx9EslYlrkRuVUJG1J7BbF9kuyfkDqTdOmaSNQEox3+3dfdxQLvotu4i2sVutkmM2+VSENck5jC52bvWNYnZQZ7yr3VMYtZCVE2OSYzb5VIQJ6F1VhnvX+uYxASTbI1sQU5xbAJ+BmJA9rNNYpzE6cJsIS9a189aidOFWcUxzbvN1sgWZCH53bo+HziA7uTE4DmJ04UZY8vKIJun7+0YPMjm6W07Bg+yeXrUbs+dE/H4uN6JwYNsnnxJ1vhftgXAP7Y4y4uG8YpuggpzK+KHG3I/rousNDvAwcxBagQBJGbVYaamabhX7Gx4BkLFeRExHQx5GzE5qQ5Hw8HMQWqz9cryv5IKkawJQDn+u+YddwMjoGMSE1wCaBcdk5jgeMCBcBbHJGZPud+71jWJ2URe8691TGJ6yVf+tY5JzLzInpljEuMugArimMRANk+OSQxk8+SYxASvyybetbvaJjGQzdP6TjcCYvO0tHxvXSM2T3PIGOt6f7nLu7blBtg65Ydsnn63b9ggm6dPbTU9ZPP0omxhXkI2T+4oA9k8+ZKs8b9cC4A5ZLzilusTxMW5OrwNx04FKQ8tNOOp4pyGmzWmomeR3MWqsDxiP5HjL8TFuToMtWLqPbnNlgDWAjfCwcxB6oAZ0C7GTLImAOX479p3X+fszRXCMYmBtIuuScwhcqt3rWsSsx0QaOGaxKyBaBcdkxhIu+iYxHSRif61A5y5bIL4ezw4JjGQzZNjEgPZPDkmMcHTsr13rWMSA9k8beW0wCA2T6s6LTCIzdPCjnvizsAe3IyOFy9k8+So6SGbpx/suQyyeXrX6QadCtg8Pe4YmyA2T94ka/wv1wKgD+IwkOMBJH+6OqhuHXerSCRdSdyrOZSowWi2HTUnGS3LOLwhrbLMqDnJCE6svWi2N4AtuRyLVcSvoTIkawJQjv9ugOdFgHbRMYmBtIuuScwegAPh4vKjdb2RDPCudU1ilkO2SibbIlhIu/iLdDcvG5qa23vXfuTsr/0l83nXPueIYBGbp9sdESxi83SBnG5d3wfYPB3jtO8iNk+7O4ZrJwE2TxvKm9b1PoDN07Iy2LreHNAgzuWo6XsDN2Gumn4BxObpT1tN3wGxefrcMRr5F7B5esVRGiE2T94ka/wv1wKgn3P65sdZiG9VVeiqah5ZGTnUrQ4fIubaOX6puWi2U5CUwRy3KSTplWUZ1UnGdsihbnX4QyNL0JjrxkWyJgDl+O/eH50OaBfd+yNEu7iZc3+0jTznXdvbMYnpIx9517r3R64NaiE6Om3ekHbxX8c/a5zM6l072Lk/+lEW9651bTDfA2yeXBvMJwCbp2ttk5jgJqAl9wzbJCY4G7B5OsixwXRXuIXYxtmkcle4hegjH1rXawNmcT0cx8IlnBVuIVw1vbvCLch4549wMmDz9JPzR/irvcItyEBHa/kRYPPkTbLG/3ItAM5RyUdrr+d8NdVJxiy159byH7CwjnjZbtCrAe5UyUdPQGJNqoJKk9GybPAf0qvDLDJRI69QxOvFRbImAOX475jEuA7dBXE7JBDt4s6OSYy7+VqIdZ0OCXfztRBuh8RcQLJFXocEol10TGKCP4ET6t+ctfrn0tu71jGJcYPQCuKYxLhBaAVxTGKCS+Uk79qLbZMYyObJDcJCbJ7cICzE5mlj5xhqRafHrRDLO2p6xObJVdMjNk/tmp1jKKfHrSDuMdQ3gM2To6YP3tD0axcjWeN/uRYAj6j+1Wqv51xpIPk7sIytCt100QTXOt2b8TPQNhzwZCuNmWtFUWkygk7TG/07JKvCyrpogqfwWLq4SNYEoBz/r3Q0kvs77deFcE1iEO2iaxLjtl8XYkvHJMZtvy6EaxIzg9N+XQjXJAbRLnZyNZI/AFIixyQmr/26EN/LUtY1YvP0tqxnXSM2T4/KLtb1WXKud61rEnMoYPN0prODuT1g8+QKUdYEbJ5cIcpiMtS71lXTzwLYPLlqesTmKU+Igtg8uUKUD2yVe0GGOUIUxObJm2SN/+VaAHyuOoyZqWmKf0djVbgAiXiPeAMJs6wGaztjgydHaSxeKspIoG81ovZ6zu9BIt4jfqxEl2MpKA/tLnU252qYZE0AyvHfdUncBfizcF0SEe3iUY5LomvAUgjXJMY1YCnE+q5L4jTxjllZ2nVJBLSLc7guiY4BS0Hck4YXgfPdPxxXv7sATdlnzmu8GLB5esl5jf0B/7C7nZOGPYHdvEvlZOva9bkthGtF5frcFsK1ouomf3vX9nWsqBCbJ1dNH/ztb/OUZ0X1lf/5rqumh2ye2QYdEgAAIABJREFU/nFOGh6oRG5Rssb/Mi0AGiZIV03dr8DSsSo8brvU+nIzYIJRFfZzwhg92Qxxt6sGcyAJlBHtp9Raz/kHuqiIF2wnv/j5HxJUE3EQsEMcM8maAJTjv2sSswVg8+SaxKwMtF2e5pjE5O2uF+AAR2vgWrAXIi8nabR/i2VeThKgXVzEPaV42/9EdEZXa/AoMLk5JjHBdYD5l3tKgdg8uacUBzu9+YV4wjlmRGyebnT81hCbJzeMArF5csMoOju9+YXYwdUaTLCT7grhqundpLtC5IVRDPKf3PLCKJ4CbJ4my8zW9S2VkPola/wv0wJgQWDdavJqrfWcfw2YHRj0B1pgq8KFQBaJQU9HVhQ7qysjvQbXWs/5GEfM58lVQAtsVVC5S6V2UN8t/km1QbImAOX475rErAP8fl2TmCWAzELXJMYNYS3EsW7Go9tfXwDXJCYYLov41ubpFD72Py7P0ym4/fUFmNttA3X76wvgmsRANk+OSQxk8+SaxOwuD3nXvuKcwyM2T/c6hoSIzZMbR43YPLk6hbx/+ALs4+7yATZPm8kr9hOAzVNeHDVg85SnU7jP3wmygzTapweIzZM3yRr/y7QA2BBxoDW4rsZ6zttPafYPPDSouZ5z5UlG+1pza9kHsPkzeQpoWa0GSk1GcBiwAVYVlCcZ8yt3CGIgWROAcvx3TWLy7gkK4JrEINpF1yQm756gAGe4G9Gj/BflrklM8K0s61vrmsQEb/ibFLsmMcHDzj9eAXq4G9HXOP94BXBNYiCbJ9ckBrF5ck1i8o5eCuBuRCM2T0/JDtY1YvN0sxxmXSM2T+e4TkVj/XspjnDzBgCbp50cNT1i85S32gdsnvJW+zf62zzlrfYRmydvkjX+l2kBcAjwFjc5CjDbqgY9AF2YyZKAdKcqfC6rqOqG1FjP+XnO6aovlzg7hXGzDqALM9kYSWivBiNlXk1Zw0T/0+mYSdYEoBz/P3HGl8XcroACvCBbWteIdvFOV0rjdgUUwDWJCX6RHr61rklM8KGs7lvrmsQg2kXXJCa4XQ7yrc1rRb9AzvCtdU1igqP9z7jzWtF3BWye/nLGlw2AAdA1iVkGsHl6zWlFnxOwebrfHTEAm6cr5Hj7CVd8UQBXTY/YPLlqesTmKa/fD7B5yuv3c8UXBcjr9zsBsHnyJlnjf5kWAFcqOxX6Aod01WBTQPpj0mFak/dpcjVQ3289V2M95486vca+7O+ObzFzgPL1LOjqrWJmDiT00eQLQLwYL8maAJTj/xDHJGZe4ITnHcckBtEuPuaYxOTpAgtwvWtG87WdsluIM10zmtdlY9/aQ+QW+wlAu7id++u5yv/M3DWJCU6Vi31re7o7WvvLXb61XWSC/YRrv1SIiY5JzCpAD+gwR1G4sPzmXeua0czg2i8V4Bl30hzjb/N0q2tz7b6zCnCe2+f7jr/Nk6umb3lneZ+Z7+KGPuW9s9pmPXnbfiLvndU2eYr/Q913VjlI1vhfpgXA88r7xkWBg7ZqcIT2ROJ7wM22CiygvW+80mlnjJsvlfeN67oap5i5yH/zzaJhvCPGi5k+Sk1Gy/zi3boQM8maAJTjv7tPmecMWADXJAbRLromMXnOgAXI26d83z8sMW+f8ml/7eIJbpYhoF3cyzGJabnp87ap6+va0R8l1/vW5tnRAzZP87mTD2DzlGcS4wYwFMK1o0dsnr5xF4PTxNuAeYC7GHQDGArwoLsYdM/WCuCq6YMXnbO1Arhq+uAuf5u6A1xHh7yztbbZyvX8zTtba5s8z1/E5smbZI3/ZVoA/KDsHGk/tbZ2zq9yD+R8edZpIYyZDZSajOAwx9I4ZtpNatadZMxXYz3nj+k0GalT3VWLf1L12EupydD668ZAsiYA5fjvdio3NDV7Gzr/IEvYTwDaxXdlHfsJt+2jAK5JTPCa9PWtzetUvl/28q11TWIQ7aJrEhOc7J8nkhdIu6//MWSeSczm/jZPeSYxvf1tnvJMYhZ0IpgL4baDuRHMhfjFTfIBbJ4+lD72E4DN07Oyjf2Eq64pQF47GGDz5KrpEZunvNS/PHVN2+Sl/gE2T3lq+m0BmydvkjX+l2cB0HH6dG9XZJvva6vn/HltssTlgNVxFThYqckINqqtnvOF5U9l5TidL22lUHfAPFIJq2M95yo1GS03H/7JmvGSrAlAN/43NIlzvz/OEX4WYIRjEoNoF79wTGKCgf6i9Dyvkif9d23yvEpucoSfBbjcPVUFtIsnymX2E0f4J7XkmcTsJE/41m7mulqsI+/51q4kn9tPLOGfZz6/O+B3lXG+tR3zBOFT/G2e/nUF4b/62zwNdgXhH/nbPL3pCsKfd/y1CuCq6YM7/G2eXDV9cKG/zdPpcoH9RJ6/VtscKLfbT+T5a7XNNvKc/cRG8oZvrT/JGv/LswBYEpCA2ajvuCvD9/7eDjbqO+7KcJl2PbIwsOFSBTZ21/ze1FbPeYNrjOHNuZUwOtDzkHZ0XAvw1Y6XZE0AuvE/3638T1nAtzjvvQBoF12TmOAV2cy3Ns+t/F7Zx7fWNYlpGWG9VW+uSUye9WMB8kxi8u7q2+ZI1yQmz/qxbXZ2TWIAm6d1XZMYwOZpSdckpr00+do8zZ6nTxolc/t+4zxL2G/9m3rzLGHfkI18a/MsYd2EjQLkWcJeI8f61uZZwgI2T3mWsIDN03GuJSxg85SnpkdsnrxJ1vhfngXA1oDKx0bdc1MR9B1J6/tvkFSDp/19uWzaTWruUvyzqsbhapWP0ge1Qug7kvYCfLCrwCfuabcv8wCuGvGSrAlAN/7nmcTkhT+1Tb7m1w1/KoBrEpPf19M2eXmlbvhTAVyTmOAs/6OwPJOYQ92+nrbJM4nJC39qmzyTmLX8hVF5JjGAzVOeSQxg85QfCjdJfI2580Ph/G2eOuVpfgGbp9Eyh/0EYPP0nSxtP+FmbBfgbUdNj9g8Peqq6QGbp+vc2FPA5ikvFC4vY7ttDnH7kxGbJ2+SNf6XZwHQ3/8IyOEo/xPNKtBd6QKaUt3WVM/5N/6dsXmVtZSgdZVak3wJEFxTedZWuoDqk9AqxH/+nbEOY91ZslZJ1gSgG//zTGJavo7viVueSUzwon8cpGsSE9zt70D4sxs7f4m/A6FrEhMcL1f61uaZxADaxTyTmL7+We3nuyYxK8hXvrV5JjGAzVOeSQxg85RnEhP8Ld08a5eW75xn/G2e5pDRzjOAzdN0cRqgAZun32Uh+4krpb9vbZ6aHrB5ylPTAzZPd7thkIDN0yVub8Iq8qlv7fGumh6xefImWeN/eRYAN7lLQm+0vpuVQe9K2jChlnrO209p9nbHdniyphK0tO5SqVNJ7/GsCuwv9ygr55SxZX0lpaHNMwtSZ93eO2rxkqwJQDf+55nEBG/L+p61eSYxgHYxzyQmuN5/6nFNYoL/yXm+td+4DSEH+7slDHAbQgDt4oNuQ8garrdn2+SZxCwqw3xr80xiOvvbPOWZxAA2T3kmMcFQWcyzdjXXJAaweVokb+vP3+ZpRpnqPAPYPP3nurydK2f51uaduh3pb/OUp6bf2d/m6XH31G1df8+RG9xTN8DmKU9NPztg8+RNssb/8iwAXvPfwnHoKb+U/u3Lhr7jJPjKv4+18nTXr4xra+f8e3+nbof1aqon60J3M86f0f59rJVnbf/bD5cH/W1T4iVZE4Bu/F877931vNuP3CaL50lC/bWLs+ZJQi/ydyCcLE7KeV4/ctv86prE7OHfmveR2zYHaBefc01ilpdvfGtvlwPtJ+aRkb61F7omMYDN0zF5/QAjvG2edsuThH4pK3rW5pnEBK962zwtK986z9znPV7Nlbcrcrm3zVNDo3SwnzlJLvWsDf501fT7+u8z5anpN3dl322Tp7vp7cq+2yZPd7OAv+rwMrcfALF58iZZ4395FgDDXGM3b2rLB7QEF/yn3J66ONlEr46vqZ3zEk4y1EkIFeFRvQv+J27zQZzs5y9BdDnHP/AlXpI1AejG//y7hYdld8/a/LsFf+3iAnmuYGe4jiRtkn+3cJDrSNI2eSYxeY4kbZNnEgNoF/NMYnr475jlmcTMLJN9a/NMYgBbtfxfyY/e9wf5v5L3ZG3P2m3kWeeZJ72lcKvLh84zN7nGr22S/yvxt3nK/5Uc7h9FlKemB2ye8tT0gM3TQPdXAtg85f1KAJunPDV9MMVd05eBZI3/ZVkAdGpsVLqApoLvli7+SdXiWX0O7mX+O1GVp4STjJraOV9E70nUAKQLVZ7P/dNdXB6upfGohJOM/2PvrAPkuLWlP2s7zEwOMzjMDM4NOszMiXPD5DAzM/MLOMzMiR1mZuY4HENM5/PyzqhKqu6WZna/ub9/3rvdq453d1ZqHdWp2qZzdTNz6msByDf/OyYxric5xTGJydC76JjEgHIzwzWJccvNlH8rY6FW0f3Jvq6MhcrQu/hKZQyIW26mPFAZC+WWmylXO7FQus2Teyij2zy5hzIP21riWMckJoPNU29H/KvbPLmHMgfJNk/uocy2sl+y21qxhm7z5HTTL6zbPL1V2WE4nW7z5BzKuKo+itNNn8XmSaa+5v8oG4C57IvcYx+oPOOsJR/kz/PdQ68mpeccPWmmkuk7UzfzannzzEqNs9Qi4S+qEg1/5+8QOakz+YAWyPPNnSFcbeprAcg3/+/onBOeUyk4p6ztdAzqvYuLOR2DruCcMaOji3QF5wzXJGYJ/eP8e2X7e4bexQ8r62Ou4JzybKVJjCs4p9zmHGh/JNs8uW0Zz8o2T25bxm1yU9ruTtnLEZxTNnD+DI6RTyzdtow95AKc25axofwH6XbTL6d7TTjd9HM4ff0UJ317IudfQnHbMgbLNk9ON33pC9nmSae+5v8oG4C1dGcCh3P1pvfkdB82KveJ0uqdKUHr/gK7qr/kRSI9u8mru8sdnUiTNa3jmqizU2dK0Hozf6fLZJ2qm9lDfS0A+eb/fSpNYkonyEnPm1eaxJT2lnsXV3ZMYtynMeZzTGLcpzGmcExi5rUPxbGuSczkeu+iYxLjPo3imMSApzEck5gxHxT1ENMxiSk9WHkWQXFMYkrXOGcRjIMqTWLA0xjb2g0VV3SbJ9eYSbd5co2ZVpdtUdxuet3mya27Z7B5+rnSmCmDzdM7jsvgT5VnEZQnHGMm92nFqa/5P8oGYK/8ipMxS8lF4S+qEjM7RsI6s+V2EE1A7jyzUudK0DpV9zV2OL0TabIK9M6WVtLNu5NTyOvq10oTlk5KfS0A+eb/wypNYkr9Kk3nKTs5u/odKk3nKes4NXvdgXAJxyRGdyB0TWJc03mGW7MfW+9d/MMmq7jinCdQ3GgG5zyB4kYzOKbzlNudmr1jOk+5yPaquOKYzlPcaAbd5smNZtBtnja0uyqubCDbPC3r1OyXkRMT53SiGWaXbZ4mdqIZJtRtntxoBl1v63jxZrB5cqMZdJsnnfqa/6NsAM7N3ztbWrPA6UFsehdIlu7+7+j4/Sg56T68QGf1HflVHtEp8m/ZtcDpQWwK9M6WZihwehCb6XUbEZeXK4NYOyn1tQDkm/9PcHpBHON4ivuVjnE8xf1KPUfI/UrXOJ7hfqVrHM8AXzlcruK7X/mt9RTHul+phzW4X6mHNbhfeY1zJsBwv/JUuYrvxjo4xvEU9yu3cc4EGO5Xri6/1LhfuaBcxV/I8eKdVna+cL+y2+jRohYffKUe1uB+pZPPR3FjHTKENcjU1/wfZQNwn2yZ6zJHgf6B2PTVvZ1dPi5QdY/MLAVOMkqndyIf0Dfz986OWe/z9w/E5iRZH+HSMLjzJEwsL1enADfbdvH+JQmprwUg3/zvBNSWdrarxLHuWcG6dr841j0rWFJ21HF7D2a2r8Sxbu/BuDZMHNvTnY1lLT7wOfxYdtRxAmpd83eKE1Drmr9TnnYiIXQt/i1OJIQeueyeFfSVHXXcswI9ctk9K9Ajl91ICD1y2e09cF1yGSASYoiJjnsgEkLX4v/tnBW8KAfEfFbZe1C6N0EHaX3N/1E2AB8UUGL1GD5qnPBXVYez5MZ/wIOdp5t5NVnbCthdXsmT0/B3gX6EnrozQXJukT0SAe90nm7m7fUIU5cTO1M3s4f6WgDyzf+XOIZ8W8omT65H4qryyeueTnD8ArIv/iaOc9FU8oHWCo5zUWmkib74cznORa6BO2MSt3HmTdkXf5hVngM/YmuIY7+ymSuuXC/v31+2JSuuOAbulPusT8WVg+0McawbJ7G97It/slP2WlP2xd/PcS5aRPbFd/9spnecbhmrOc5FPWykOBb82QyqdLplgD+b9+Tq5yjnz+bJSqdbihsn0T+BXKGLzv9jLbv1ruurRl0diLAB6D5stNrHDfjY5in6D4jFPbZR/sEXdJ5u5iK9s52pm3la+zX/4IYhnccH9PVKM78s3N15spmPL+Llv2Nn6mb20DUXgOrO/9c5/op6uu3pTpllaflgye3z1NNtt3M+f3q67Rr2aOUlWfbspibrsme3z1OXPXe3UZWX9HTbXxx/RT3d1klNzpBu66Qml/4rNwne7JRZ9HTbc50oCj3d1klNLs0tp9u6JlaTOm61jD7uwdnwSrdahpuaXPqm0q2W4TbElF5VFzhgYvWAHCH4p3MWrneI63Sl+X/55VtEUeMd/Zs18qKafNdGhA3ATPKeFfGgs+evGe/lzp0tNdYBOk03c5He2c7Uzbyck86ShXfkUllyipxklM6URbDJucF2yD94Jd2jrqZ0oQWgZvO/6xLpWqEwXJdI3bzkaEepAV6RCa43YzdTZc/Am9GxQmEs6zoAyOYloKvTtUIhAG/Gm2xrbazrElk6Ry5wOS6RGXxe3e3NTnIypesSqfu8Xm67V1zRfV5dAyzd59U1wBrHcZxlAAMst2ecAAywPlIrscAAy3WcJQADLHcuYbgGWG7PeHG60PxfspZq7eQvWSunqakKLUTYAKzqno9m4DzZQDo1BXJnS42TjRylnZrbiihOehTpII7L9k6ySxbulEWrqZmmSO9sqa9dEe1fUpAXZA0xoGenymbmdKEFoGbzv1u1W16WPV/tKDVcOxPGKY5SQw8S3d/Oqbw0VA0S3cqdib60WbSxrlKj9JItpY0FSg1XJEOY2nUPuNJ20cY2jLZKX8eT7AhtbOlHR6mxr50vjn3LqdpsYbeIYx+rzJga82aiprXdYNtWXJlfTms7y0ndmVI+uj7ETq+8JKe1AfMsWVu2lj1UeekNVWq6qL1eeelhW1MbO4Mb7emeJhJAQ4yuLdPpQvN/6wLQ8OCYmf+jm0685o0x/zfjTyTCBmAXWWmH2Fc2gU7NTPlzZ0uNNtNyHHZqXpPbahCfyYkvqTnOTiww+oxOUzlfrkjvbGmNAt5UkflRdiABdCukFKweXWgBqNn87+p2wVsBwVVqgLcCgqvUAG8FhCPspMpLv9oU2thd3JjH920+bWwfu6/y0lO2ijYWtDi7bbKEWezLykvn2z7a2PFsaOWlI+XJ2FVq7CrXMNwW5/XsXnHsAFu+4oquLbvDNq64MqvsTnKx7VlxZXwbIo51G2JKf9nE2li3Iab0qaot29juqLw0UHVpW94GVF66UxVPz+m+Jbn9RATQEHOcrC3T6ULzf+sC8B+zv3Zp3LE3bPKLDcu2RkfYAJzieMJlofNUzlcpdJIx7qjhas56an4vFJD9qOz3lppCipNOVDnfrtBJxuyyV0lqJrShat4L4oMiCrvq0YUWgJrN/65zxzxyMNY9tn7FlcnkYKzLbbfKS7Kl5omuMPIbNRhrH7eE/arqULa5W8J+QA3GAiansqXmfG4JW7bUnMItYR8gB2ONsLEqrmwtmwe41qW95WCs152UQt1S8yFbq+LKNHIw1rXOMtUgB2O51qWlH9VgrIPszMpLsqXmtm5D1mO2ujb2P25DzA3qnOlalwJHMcJ0rq3HobK2TKcLzf+tC8AN1naKsqHJ2RfNRNgA3F5EcVKat9NUzneV1YaQrxzpY42YUm4jglyilomS85JT0snCfzpN5fy4Ir2zpR7DO0vCxML2XpHhRdyCq0gXWgBqNv+7Lxozya1D7ovGOG5nIAG8aMiWmme7IvaP1MNO8KLxrBOVRdjRXVZuU/v6XetS3VJzcVfELltqzuiK2N2oLMLYrojdjcpiuNalblQW40NHxK5baroxZxM5UVkMEHM22InKIoCYs8+dqCzC0e6yIltq7u5mt7obc8IG7pQBNuYY17oUZIoQZrfPKi+BjXlhutD837oAfGnvtCo/G16RfZGbibABeKOIx0lj5Vz0U0vNyQXc2kuNx+Kqx1pilpRP4yEHOa5mtWKQHBKOmMM9Aq8R/yfn4EA+UcUGqdlIPo2HnOtoZTslXWgBqNn870oNprRB4lggNZBlz0BqIMueL3VtbN5UZc9AavCIKnv+r6vUuF6VPW/iKjVk2fOK7oG2bKk5t2tdup0aZjipq9RYwx7RxgLr0oXtTXHs146NjW6p+YrzDgNMlAj3uzY2g9QzeNe6tPSeY6JEOMXNun9KtdTc313k+6t13K1cx9/zHGkeYTW3Kne4nayN7eU2xABpXmG60PzfugAM69ANcoU8ETcTYQPwtxxODvlW7aZKTf9iv/nLHSlgjdhSNj+DbOhqVmvDZHJ/H2SskSPVvM3EDFQ9EjAPdRafrIPdNsos7OO+CXVGutACULP5/3urdBydQJY9v+EoNUA6EAE0G8qWmuCt+3nVUvMMNyHmLvU8Cyg1wF4EA5QasqUmeOveS3WqA2/dmzoxCgSg1AB7EcyYt+7KJnawFyG4b92TyWfh4K37X9VS80nHuhTsRQg321aVl9y9CAG8dcvaMvDWfbVqqQky/8BeBAMy/8BeBAMaYrYuJK7FdKH5v3UB+LlDJ8nRckJhM8U3ANPIoeiYZ+UgiMS8rC4HmH5y7nhijiwmjFtItj9IzOKuXjATX9ickf4lBflBlRpjLuwsPlmXuufVWVhHrgPWlC60ANRs/v/dsRvsNlq11HSVGqWfVEtNYDf4jtpZAnQ3j6uWmhe6doM3qpaaQKkB1EgYoNSQLTWB7mYnNSAG6G7WUS01gVIDqJEwE7rWpUCNRHB1N7q2DOhu3M844QVbpvIS+Ixj7nasS4EaiQB0N7K2DOhuwGccs7ddUHkJfMYxm7nWpeAzjgENMbq2TKcLzf+tC8CADkY6V2SU1BffACyb8dC5kmtVb7LUFFOclDaRo3ASc7UqyMMUbPWMx+bu+XcmnugkmqwJRg8r9APdv7P4ZBVsD59HVuTWlC60ANRs/gfV0SEmeiiD6ugXNqs2FlRHZUtNUB29V01vB9XRK2xXbSyojoJ+ZAywLt3XztPGgs7bLay/NhZ03q6iWmr2sncqL4F+ZAywLgX9yBjUeStry0Dn7XfOKRfhLVuo8pLbj0x41LEuBf3IBNAQI1tqgs5bN6CP0M9Oq7wETrkwwLoUnHJhQEOMri3T6ULzf+sCcLh91vo5H/sLOZClmeIbgO3kEHjMMa49W02Y1P7J6KFdzsJyKH1innGPJDPxkzrzJeYI1yM5E1eo/mKJWUA2SMH0cT2ba0NBg9hxRo2otAfpjHShBaBW838PG+lcG2RTaoPBF75n82tjwRfKlprgC/vbFtpY8IXn2b7aWPCFwJEUA75QttQEXyhbaoIvXEpNZQRfCBxJMeALgSMpBnlvypaa4As/UQ+QwRe6jqQE8IWuIykBNMTIlprgC4EjKQZ8IXAkxYAvBI6kmE1cEdoKhYwbMV1o/h+zAPx1xwlbLTL1z60VhYYTTd3HtVB8A1D0Bb6YSWI8FirmcVKa2AYX2kBE42vVRoBQKO4pIlfK4fOYI9xKRU0oanQ7vxwsn5bCEXHfqIXemtKFFoBazf8Tg+4cWfYMjgpk2TM4KpBlz+CoQJY9g6MCWfYMjgpAYR8DjgpkS01wVCBbaoKjAlDYx4CjAlDYx4CjgoZRppmEoDZ02VITHBWAwj4GHBWAwj4GHBX8n5NJRgANMbKlJjgqAIV9DDgqAIV9DDgqAJlkGNCGvpi9po3NQBea/0st6Y+jh1uzE9Wit5gNqszw9lN8A3CdOosSllNLC4nZuKiE5xcnAbEmjDf632K2SgVNa6LxpGpMTNhCbVtLzH4FJTyFf6GRKBxI8HTBX2h16EILQK3mf+SRrlpqNoBmAdlSEzQLyLJn0CwgW2qCZgFZ9gyaBWTZM2gWkGXPwLpUttQE1qVA2o8BSg0g7cegFzrVUhM1C6jaMmBdqltqgmYB2VITNAvIlprgr0bWloG/GiDtx4BmASDtxxzluhSvZM9oY8Ffzbz2gTY2A11o/i+d88AnI1sWgWPH/M+ZG/+fjP/64huA59QzWMJ09kvBf0EcCnqcFG4ijkXhSOLjMlqJp+JL1d+DUNAONRrnqWUZRsEm4lj8R1UBM66y3eP8S5LShRaAWs3/KCX1DdFSEyk1QC0TA+yCZEtNkJIqW2oC61LZUhMoNWRLTaDUkGXPwLp0EXtDG/tf1y5IttQESg3ZUhNJOn4RLTXnBgelqrZsUmAX5KZdE1zrUpB2TfjKZq685KZdE8C5mawtA9alsqUmsC4FadeYk+3wykvA3AcDzs1kbVkGutD838hYc62z/yWPf920AMxi9lPWrJ3iG4CiNp4Ng1WhXlouLhqAVdBGNBaFo5U7iSZr7JEji0nGCwaiRaNwAFZBG9FY7FHUdPnwgk0d1aFrLQA1mf/nB2pJ8I4MQUoN8I6MAUoN2VITBAaAd2QM2N2Ad2QM2N2Ad2QMUGrIlppgd4PekSFgd4PekSFodwPekSFodwPekSFod6Nqy9DuBrwjQ7qDhhjwjowBuxvwjowBuxtZWwZ2N1upyz7Y3axmT2hjwe5mAbV3EuxuZG1ZBrrW/N/KeI1W/D3798nsfF54AzDu6KJBXu/awsUeEIeHxT94yilqpF1a9lW2ZynOAAAgAElEQVRXJkYn0WQVVpyU/rQpovxLCvKeKiZl3OBkzdeEM1TVM2OLgrZO1aFLLgDVnf+XsFeca27ALwZFBgM/EwiydZQtNUFkMFDJYIC+CahkMECpAVQyGKDUkC01gb5JttQEkcFIJQNBkcFuwC8G6Zs+sHmlscvZQOeaaqmJIoNBwC8ERQaDgF8M0DcBlQwG6JtkbRnQN4GAXwzQN4GAXwzQN81mn2tjgb5J1pZloEvO//kpvAEobu53r1r/ScvHRQNXd1NdltNyflHFyXQZs4QSsXpRxUnBiOpYNAxRY44Yx7vLcS240zYv9oAl5FDPWlJfC0Cu+R/JdlXZ8zzAE0uVPU9mvzvXZNnzcHN2R/vY+drYb1wR3uZ2izb2VVu88hJwNMeADmfZUvMat5VLttQ81Q51ro0w7UD2ADvbufat9ZTGog7n12wxaezqwP9KtdRc0N52rl0rll1QQ8xp1k8ai6xLD1TzhEBDjGyp+bYtWHnpP/aoNhZs9RdSI3vAVn9a+1EbC7b63dzguMLU1/xffAOwVkbfOZdz7aCCT4hB9+Gjxyv2hN7qtJ6W+91skWw0/OPWympA8f3UHUXfWKMwfeFjyh3VaT0tb7pvMtmYvFi0c5WorwUg1/y/FlAZ9hdlz4sCpQbINIXMYN8511TZ81g2wrkmy55/dc8SZdnz+25hSZY9A+tSWfZ8izv7yZaa5wM57F82iTT2SPAL+cTmksbuCn4hA0RTuvWBx+mdoqXm0uDQ+xLbUxo7K/iFqJaa44NfSF+7RBqLGmJkS03QELO8DdDGArHfnGrfIRD7IUsxCBL7DbOCL20u9TX/F98A9FV9iSlFXVLiMJPa5ESZI0FHSg7eL6o46SSarJPt6IJPOEusw6SluKJqlQRuxzkorqj6Q/WKryX1tQDkmv83sjuda6qlJlJqqJaa6D1DlT2j94ytVdnzUNe6tLcqe/7SVWr0UmXPL7lKDVn2fJ9rXdow2rRIwitByplqqXkSOJJRLTXRkYxqqYlSzlRtGUo5Uy010ZFMP7HbCR3J7GDXSWNRQ8zaqqXm96516WKqZ8YbrnVpT7AzhzzsHsmMBXooIKjdX9WWZaBrz//j9uypHba1UngDcCY4LcxG5wg6Kv6WNdbIUU4+ZvVpGCrapnHu6RSarFtc+7yM7GmXR/mXFKN4T3XxvWkMpgT6i4y8ZkvG+JekpUsvANWZ/7exG5xrwBwQgpQaqqXmQkCpocqekdJAtdTsBqxLZUtNoNSQLTWBUkOWPQPrUtlSE1iXlj4X42VQU8YLtow0FjVl3C2eaO8EToxVbdk69oBz7QSxpQ81ZaiWmqgpQ7XURA0xsrYMWJfKlprAunRy+00bi5oygDYPggx/VW1ZBrr0/F9a08w8d291+K2oZ0xxnUXnCDraWd14c4r6VkZhuuKN8ecW7SKIQnFX1TXV3JukHGsnFnxC93+LqtNisERxV9XbO4UmK0CXXgCqM//vBnbWIB4Isj6IWwHxQJCl7UXn2naiPg71GqqWmhPYYOfawmpDC1BqTGc/aGOBUkO21HwezJ+qpeZdwLjsXVtAGouUGk+I4fTIlukm20oauxcQEqiWmpvabc61w+1kaeyK9qxzbWe7ShqLbJnWtfulsaghRtaW/WtOrXJm1XQDRP6Na8O0sciWCXTnQ1Dk38eitiwDXXr+DywAdxugYJba64Wrep0j6OhENQmb86Sa/5eSZYt7+OzbKTRZxXPV5lL9BZJynWoJx/lENMJIymbFPXzOKHxaWAW69AJQnfl/PzvXuabKnre0m51re9rF0thV7UnnmmqpidwGke08YioQVTOXfSyNLYEk20nsT20ssC6VLTXfBEJO1VLzEVvDufayuNBfb9s51+6zPtJYFMxwpe0ijT0EyG5US83tQfUPfcgRa4ItNPqQI5B1KfqQI1BDjGqp2QPIbtCHHDIICDlHinHNKJgBfcgRoCEGfsgL0qXn/8ACMN2mDp+D1plMRND1fq+myKfkJjBvZaRTBB1tDaSQGVkPHIhWnYltcNEG/7FHjiiWJBCFokF5pUYZ7Nox/iXF6CeWaT3sqbrU1ZIuvQBUZ/5HxdF+dpo0FhVHd7BrpbGoOKpaaqLiKAqeRaDiaE/7VhqLiqOoIRmCiqOq7BkVR1VLzedA4+3TtrI09nbbxLkGGpIhKJoZNSQj0A5UtdREjbfomAuBGmLQMRcCNcSgYy4EaohRLTVRQww65oIMcRti0DEXBEUzg2MuyEu2lHMNHXMVpEvP/6VJl15aDLBuoWgPwORqMcPDAHFqScqLtnzRRxyp2kqn5Eg7pegjFlSd5lKyEAgbyspXNnuEf0lBvhOrbh4uFfXVSbkULM4ZWVt1mqslXXoBqM78j+TRquwZKTVU2TP6OlX2jKxLVdkzsi5VZc9IqSFbaiJ5tCp7Rl/3utu/CUHWm6ql5oOgWqFaagLrUtlSE32daqmJrEtRowsCWZeiRhdEbyBSRZakCPR1qqUmsi7tZm6jC6IBNMSUfrappf8waIgpvWO9pLHo61RtWQa69PyfnaIbgMVUB1gP14sGEkn5WTyI8rCVuI4lJcIxxEQ2JLq7bmY2EKWQPp4Sw4lSMn4EgVs/1Ro6JY8UP4aYV3WLqyX1tQDkmv/PBMbNqqUmUmqolpropECVPa8FrCZUS81FQfuLaqmJlBqlPzVLTaTUkGXPwLq0NECscgHr0tIdoqUmUmpcLFpq9rctnGuqtgydFKjasiNBn5ZqqbkrsEFULTXXA+dvqqUmOilQtWWz2hfuxaGapeb4NsS9+KXNIv2H/7KJnWuoso9AJwWqtiwD9TX/F94AbCoaKfg4Vs2+S0gExUlpGRCQWXWeiNCIMEh0fEvJAWpIj4fOoMmaT9UKe9gMnDJXnY+LNyKMN/pfzYawltTXApBr/kfvc1uJZlfofW410VITKTVU2TN6n1MtNdH7XAPQ9iPg+9wPWn8TtEhXLTXR+5xqqYne5/7PtpXGovc5tGNE3Otal8IdIwL1CqjaspPsCOca2jEi9rXznGtox4hA1qVwxwhAvQKqtmx+dLyOdoyAKVFOKNoxIoB1KdwxIlCvgKoty0B9zf+FNwAHizbMPnYQD9tS0iuC7GU6tY0mJZ9F6It/xbWfrjrnAze5rBxVXA5VmLVFpxEfSxY34ClMt6Gji9rLNr74RHdti059LQC55n+k6NhAfBBSaixjL0hjkaJDtdREIamqpSYMSf3HJlTGwpDUzzRtIlR0iJaa3VFIqmqpiRQdl4nVFKTUOF7MdEHWpUgzhkBuQaq27Bzb37mGNGOIw8AigzRjCGRdCjVjAOgWJFpqLoFKlSDuGjGTfe1eBHHXCGRdCt19EKghBmnGCtIF5/8JZpl/iQVn03L6Kim6AbjE9i40vpEVVUvlhKwfofG14R8xLDEhPUaM0lx1fdwqpnqmpHCgcalRnnlLhH9JMfaySws/Y4oIjTZF6alaF/p4Xkz1rCVdbwGo+vx/q23mXIMvyYALwIIBX5IBqKdTtdREeQHd0EsyAG5uRNkz3NyIsmfY0ynKnuHmRrXURJsb9JKMQJsb9JKMQD2d6CUZgTY3qqUm2tzAl2QA2tzAl2QA2tzAl2QA3NyIlppwc/ORza2MhZubZ21FZSzc3CB/fwTa3KCu8YJ0sfl/tv0e/qbFz+2Hxw5wW6xDFN0APCxu33x0hqCjKHHEnSBCdxYQLZKZ00T3tJS852bgZKZ4CG9xigfllRrn9aIhvIVZIcYu/cbiVlvJ6VoLQE3m//ttXeeaKnu+CrjiqrJn5Oqoyp5hYrAoe4byJlH2DOVNouwZyptE2TOUN4mWmg2jQGIwkskgkLwJyWQQyNURyWQQSN6kWmoieROUyQCQvAnKZABQ3oRkMgAobxItNaG86Q1bRBkL5U0P25rKWChvug4k/AKgvAn5xhakS83/M940uszTedS1Wb3Ti24APhbFXz66/ztaszZOyDmiStHLfSA/pcqsAmJJMrMH6GuqMg1DRGMxH9MDs4NqEyX86k3thDUl2wGzi8ycCIJ+OhtdaQGo0fz/pK3qXFNlzzeD00VV9oxynVTZM8x1Ei01Ya6TaKkJi9CipSYsQouyZ5jrhI5fADDXCTXKIlCDM2qURaAGZ9Qoi0ANzqqlJmpwho2yANQQAxtlAcfYce5F0VITNcSo2jJkXapaaiLrUpgcB5jDPnUvouQ4AGyIUbVlGehK8/8SPzXO+oO/ePXROx577fO/G//HN1pcXxsFNwBxQko/1Q6fUnI3cC/OzHm1j9DdqXigcWNCZs0jdKP0UzQM1XS6KXlN9DjwcifQXFSZowsHGpca36SuLf6QxHShBaBW8z+SoauWmkipoVpqXm67uRdF2TOyLlUtNaHFKbLKBEClBrLKBEClhih7hr8P0VIT/j5US030+1AtNZEMXbXURL8PVVuGfh+qpSb6fXRDVpmAU9HxMLLKBMDfh6gtg78P1IABgL+PG21rZSy0OD1b6/aDvw9VW5aBLjT/T/q12ddnrNh6YNRtyePeN/s42ytPwQ3AjDGUwWM+etIBUkqi1Fij6IiKcULxQOPGlEutsS4hy6qh5l4+AsGDVeZXbTr3c5bohZ2Qa4oHGjceyWuNdbWk6ywANZv/kRENrDgDkFIDVpwBN6BfjWipeRYqzoiWmjDkDIVlAaBSA4VlAaBSQ7TUhCFnoqUmDDmDFWcXeCIDK84AZEQDK84AdCKjasvQiQysOAPgiQwKywLAkDMUlgWAIWeitgyGnCELJgAMObvCdlXGwhOZE+1IZSxsiFG1ZRnoOvP/mO2P9S935uhxumU0Tym4AVhJ/Ov0c6V2CJSSP2OorGN0EhfkBk1Q52ecUcMLe9cXZJvigcalRu/64h0qxZgkgr1snE7igjwNZB+ZmVVsjqslXWcBqNn8/4nN6VybSjyyg1b0IzVLTWhFL1pqXmJ93YtIcw6A782P2BrKWGhFf73WCwOt6EVLzRXsOfeiaKk5F7Iu3l47W4Y9GWvaw8pY2JOxiL0hjf0KBC6q2rKXbUnnGgxhAMCejEE2pTIW9mS8p1WtUEOMaqm5n53rXkQhDIAt7Wb34nm2rzIW9mQcYScpY2FDjKoty0DXmf9Lr9pnladtDU+IjmqtFNwAxHHwrH2E7uTidt9PL/EYPCEDtHb8AN8WT68tSBwHz9pH6MYINO4UEbpfaXUpPz1GjCzuUZWYrrMA1Gz+/85mcK5NYIOlsTCMVpQ9wzBaUfYMWw1F2fPpdoh7UZQ9H2RnuhdF2TOyLlVlz2sg+2HRUnNhe9O9uKndpoyFrkwrap1p0Lp0bvtIGVv6xaZyrqmWmu8aUM79a+MoY6Er09c2kzIWujK9YksoY1FDjGqpCRtirtbyWGFDzCl2mDIWNsTA9nwXmPiHYpgL0nXm/9JvdoZzbXex/7yVghuAY2Mog0vboE1lVVnE3onwlBhpYgX5Vpt5AgywlSI8pQhXRsnwOgz8hVSX9ezBCE+ZT1wE0zHWyJFjRXjMl9rbWi3pOgtAzeb/320y51o302TPH9o87kXRUvMZNC2JsmdoNihaal6I6giipSZUaoiWmlCpIcqeoXWpaKkJrUvX0Y63oVJjcXtVGQs3kTOKvnaDzc0pUS01P7fZ3IuipSbMZRAtNWEug2ipCRtiRG0ZbIgRLTXhJvJoO14ZCzeRyKAXABtiNoyQQ1tB15n/S8OAp8bmYkJ5KwU3ANfGUAZ3ArvGjZCwLTu/1DpCd9zRw2JkrV4Pkn6qS4xA40YLudsjPKUI+0ZpC6l9hO7soidGgCe1RrNa0nUWgJrN/8MMuLaJlppIqaFaasLaqCh7RtalqqUmsi5VLTWhUkO01IRKDVH2DK1LoXzDBVqXipaaUKkhWmpCGZloqQmtS1VtGZSRiZaaUEYmWmpCGZloqQmTmUVtGZSRiZaaUEZ2sFZpgzKy7ex6ZSxsiFG1ZRnoOvP/mH2re6ByJjJa8lBwA/C0VkIJMEPN7RoPjNNMUvMI3bnFrqcAxyF7sqoSI9C4selIqjwl5Jw4RsU/AtFFVektOmoHuEprFqslXWcBqNX83x2qo1EDJwApNUrva2bSUB0typ6RdalqqYmsS3EDpwtUaoiWmlCpIcqed7Er3YuwgdOlj93nXhQtNaFSQ7TUhI3koqXmeHDnK2rLYCP5pzaHMhY2kg+05ZSxsJH8TttIGQsbYkRtGWwkP07zaIYNMf+1i5SxsJF8E61KBxtiRG1ZFrrO/D9mNR1d6V610N/o1NBDwQ1AnCP9bsNqbdd4gRhzGOA2rY8mHWvGEYvvoG3K09F9+ChJgBlgGvs1wlOKEMVetlR6UVtQ0rErUn5m50j0StO56DoLQK3m/4nsb3AVWTgCkFKj9KrmwQb9UURLzRdRbUa01LzH1ncvQgtHF6jUOMDOVsZCpYYoe97Hzncvipaam6MEdWjh6LKyPe1enEar8EHr0obRo5XTzyngVC9aao4woG98W4uihFayj9nqylhoJQu9rlxgQ4xoqXktOuE/VOvEhFayO9o1ylhoXbq2ppKFDTGitiwLXWf+Ly0+yoaf2PEFvOfBf9so0GPlodgGIJIyuPZ2jZEivKLEvhahr6anC7ESspCoJpHCoRsGax6B6YgU4dVf81lOx8maV1uIrWve7ROk6ywAtZr/8eucJnvGr3Oi7PlHpLAUZc/wdU6UPcPXORji5AJf5/bQXL2gdaloqQlf50RLTfg6B0OcXODrHN4yOkDrUrxldMCtApql5tg2HFyFW0YXGCYHt4wuMEwObhldYEOMaKl5K8qVgVtGFxgmB7eMLrAhBm4ZXWCrwHz2vjI2C11n/m/8eY7h/XMP2WWj1Tfc+eAzX2/8n1I3djvFNgCxbP1qbtf4juYHF2JvzSs5HafH2YHMhIygq8kK9nyU57yvVXHSEcVetrHcKImG03FTnB3IsmI0Zw3pQgtAjeZ/LOjQZM9Y0CHKnv+yid2LouwZCjpE2TMUdIiyZyjoEGXP0LpUlD1DQYdoqQkFHdNrNRko6Ohuo5Sx0LoUi8YcsFmQZqk5qf0BrkLRmAtsiIGiMRfYEANFYy6wIUa01IQNMVA05gIbYqBozAU2xEDRmAs0C5rFvlTGZqELzf+lhj2HWDmDs3qnFNsArBJJgnWpVolJxz9ax3+IPlE8XwpwqyZqDdH93ygKnPxsi1rYcvCAFm6SjMmi2Ms2nuxkU3ZE5wXNMDHEdGK8Zg3pQgtAjeZ/XHbTLDWxUkO01BxpPdyLouwZtnSKlppwbyPKnuHeRpQ9Q+tSUfYM9zaipSa0LsVvyQ5QqSFaav4HClg1S01oXSpqy6B1qWipifc2oqUm3NuIlppwbyNaasK9DWwbd4F7G9g27gL3NrBt3AU2xExtPytjs9CF5v8xTHPqpx2m/09PzZw6WmwDEEsrXmu7xqlEv+AQveKfSGXjFZBokodPQdRPNTkqklb8Ii2gJBmLasLZIGvVOgjgRy1uKUTDkNFSRGYN6VILQE3mfyy8fVwyeMJKjRul8yVs6ijKnpF1qWqpCa1LRUtNqNQQLTWhUkOUPUPr0pm0E3to6ihaamJTR/jTd4DWpfin77AsPDPWtGWzw+R7aBzrMKH9A67Cn77LP6j3UbTUhNalorYMWpeKlprQuhT/9B0uQ+be+KfvABtiRG1ZFrrU/D+GhtnXP/j0i6+++IxD1p89hwl9sQ3AMVFiABrtyaSQkWQsDssH2al5EMDPWtNTkCe0JqZkXBElBqDRs0zqtkvGhtrRaJBaBwGMF8detnE1B6rXTkUXWwBqMP/jGvS90mEbrkFfIZlD4VgnUfYMa9CipSasQW+hZZVDpcYq9pQyFio1RNkzrEGLlpq4Bg3PXxxwDRpFx7ngGjSMjnPobY+Dq5q2rBdMAYLnLw64Bg2j4xywdSk8f3GBDTGituwtW8i9CKPjXB5FBt34/MUBWpfi8xcH2BAjasuy0MXm/6IU2wBcEyUGoPZ2jZtpjVVhBkV6Ac/JRLAckYMra2zX+DgySM7BpvGDQjIRyV423gt4TuaJtQF5GHlXdCrqawHIM/9jFXp/yQENq9DPkw7qprfvwFVN9twDWpeKlpqDbEr34np2rzIWKjWW0oJvoFJDlD3DX4doqYl/HbADwwH/Oj6RTpSxCn2ALS+Mxb8OzVIT/zpgB4YD/nVAr0wHbF26p10sjMW/DlFbBn8duAPDAf465rKPlbHQunQS+1MZi38dsAOjEPU1/xfcADwVJQag0VciW35lbKIVil/VUmlSMT/yUcvDUZGOdvLyqZakGGRxrestGefHsZdtrPdIqTSpiGQv23gIrKyqtaS+FoA88z/2odFkz9iHRpM9Yx+a/aW5e2LYjCNaag4xoFvDJWcH6EODS84O0Idmas1SEx7IiJaa+EAGlpwd8IEMLDk7YB8aWHJ2wAcymqUmPpCBJWcHfCDTz04TxuKGmB3sWmEsPpARLTXhgQz2YHKABzI9NdcQaF06lo1QxuIDGejBVIj6mv8LbgC+iBID0GTXqFQXknGxFuoS5vY4Tbh5WRul5eVhO7shzoPy0X346Dgb+ym1zrVkRLKXbXwXiNKEm5fdYzUhH66ZTdeQ+loA8sz/W8PJ4ULJyKE3dKLXZM/YiV6TPU8Du8812fOY12YgrhJlz9CJXpQ9Q+tSUfaMWzIGo62MA27J+Fyy1MQtGS9Ilpr94ORwt2SpuSNsybhcOsleG7ZknCBpyxaD4oW97QJhbE/YELOZ3SqMHRu2ZIiWmrAlA6YwuMCWjMntN2UsbIgpDUcpDA64JePb6AmZ9TX/F9sA9BgRJwag5naND8YyizlT0v4lY0+tByjMirUNAugZJwag1HhQqnSfJeMdLRI+TH/bKs6D8nFyLBvSrTp9EEB9LQB55n8snNEsNbFS4yDJBAJn0WqyZ2xduoZkqYmFMwtrh4t/oSza6bT57RNkXSrKngfCigEUMzncCcsWmqXmJdCUSbPUPBZm0WqWmtiUSdOWYeHM4ZK2DAtndpYsNbFwZl2pbwybMi2pacuGoYaYmTVt2VeoIWZcKGZyeBk1xOAcZof7oSmTpi3LQn3N/8U2ALNEigGI+Aaejw+sV5wH7a15w6XitKw24IyZYW2iaiwfKQYg4ht4PiLZyzYGAQAH5epxU6xZcTl7Ic6DklFfC0Ce+R+3zkLjeQes1NAsNVe1J8FVTfY8v70HrmqWmrh1VrTUhEoN0VITt85qsmccy6BZauLWWdjO7ICVGrCd2QG3zkLjeQccy6Bpy/AeUrPUxK2zmqUmbp3VLDVxLIOmLesOG2JES01oXdowyroLY9+1BcDVHySHObyH1LRlWaiv+b/YBmDlSDEAtbZrbBiCyjR56KP5u6Wiv5Y/Eqb7iJFjx3lSLraJFAPQKIVVusBSEcteNlrEc14GSo14AjNEO9tJRX0tAHnmf2yeCaNnHbB5JoyedVjX7gdXNdnzEvYKuKpZamLzTGxoWgk2z8TRsw7YPFOTPeNgZs1SE5tnYv1GJVipAQ1NHbB5JoyedcDBzJq2DKvIsKFpJVhFhg1NK8EqsmWkGgluiNG0ZVhFhg1NHXAwMzQ0dYDWpaXPJCE5DmaGhqaFqK/5v9gGIFYMQOP+vZZ2jdNG60HuBQtNVSOeUjxWd0c+jowUA9DYhSu5hCdiiWg9yGtpHm2p+M5mjPOgbsMidXcko74WgDzzP47Pwh2clexlF4Krm9stwthNoThakz2vZM+Aq5ql5jz2IbiKOzgrwdalpRGS7BnHZ2my52/gX6xmqYnjs2AHpwOOz7rWdhDG4j7y06yfMPZUOxRc1Sw1D4BvHzjSrBLcR44jzSrBfeQL2VvCWNwQo1lqTgP7yLvZKMFHmPSR/2xTC/9h3Ef+jqS/gA0xpSci2dC0U1/zf7ENwNHRvGI2szsiPSkPS2n97wITx/LhzMf31jPSk56xVSI9KQ+Xa+meAgfauZGelIdNCrXYd2Q++BJSLcYeNVw54VX4rMYRc0HqawHIM/+faQeBq9jDsZJD7HRwtY8ke97ergNXNdnzWtAeQbPUXNReB1exh2MlM0DrUk32jK1LRdnzrzYFuKpZar5v84Gr0MPR4Sm4cFxsewpjsZOsZql5PvTx0Cw1j4TvMRtL7yS4IWZ5GyCMxQ0xc9onwljcEKNZauKGmNJQGy88ljjJfmmzCP9h7CT7kmSd+ClqiCndZ32EsVmor/m/2AYgVgxA4ywe6xU8D5vH234MknbCiRg/nlv8dVqWeSIeixQD0DiLx3oFz0O87UdtgwDmtM9jPeoJydSvhtTXApBn/sdvc5rs+Rj4NqfJnvvaJeCqJnveCE7xmux5Ofg2h1OcKpkDv839oFhqTgStS0XZM36be1QKeMRvc9ofBn6bO1Oy1MRZcnjPWMmVtgu4qllqngQtDvCesZJ9YEMM3jNWsjlsiCF7xgpWgQ0xmqXmfFin8KuiLZsCqyXelwIecZbcU7ayMPZ7aIR9i6Qty0J9zf/FNgCxYgBqHQRwiJ0V61Gv2pKxHpWduaXagcRxUFJZLT6JFAMQL+M5H9FiABpPT5VOqUT0hqtNLq6qccRckPpaAPLM/9dAPccGkqXmqVDPsYzU9H8gnKY12fM20Lp0QslSc3VoXUrE0BVgpQYRQ1eAlRqa7LkbtC4t3SNZav4Eq1iX227C2LehnuMEO0oY+xi0Lt1LstS8EdqkbSZpy86G0/RKkrYMt77MI1lq4taXySRLzXVwt6GkLSOtL98q+gHS+vKaLRYeS1pfHrS1w2NLv0M/DU1bloX6mv+LbQA+jyYUbxgcqw03DxfFigFoDAKIvSPNwBpaNo3CTloaSRq6/RtNKD5ltDbcPNwTrwX5xejdThnYRWrSlIgnG0xEfS0Aeeb/W2DYCbZDqQQrNbAdSiVH2QngqiZ73g0GWWiWmuvbPegytEOpBAtbtm0AACAASURBVCs1iB1KBUSpIcmeJ7DB6LJmqfk3XIzPtf2EsVipcbjU1DXQlgNXd7arhLF3QetSTVt2KVScLmkvC2Ox+dXM9pUwFptfjWvDhLGb2m3osqQtI+ZXH9tc4bHE/Oo5WyE8lphf3W6bhMeShhhNW5aF+pr/C20A4sUANNoTINlhlbhfqotInCm5YSdiN0mGK7GaliiShphWMf9IJsOJeFPquZOIZvCUhxMkGa7E9rWNmAtTXwtAnvkf626xIXolWKmBDdErORla4Wqy5/2wGE+y1NwSZ1d8ZTOHx2Lr0tLLykExti7VZM9T2S/osmapiT0d8Y+/EqzUID/+CrB1KfnxV/AIVI1q2rLrbTtwdQF7VxiL4y/Ij78CbF1aGqlYauKGGM1Sc00cf/GmLRweuwj2tcA//gqwdSn58VdAGmJwP1IR6mv+L7QBmDlaDEDjB0ixGEjEO8onX2Nv6HJRJU6SDlolZsfVp+qwXLQYgEZxYqSIhzz8DjvxcnFqrIiHPFwf76B1pdpGzIWprwUgz/yPS9CLSW1cN0GlRk/7VhiLS9Ca7JmUoCVLTVKC/kCRPWPr0tLTiuwZW5dqsmdSgpYsNUkJGh/AVPIHVGrgA5hKsHUpOYCpAJegNUtNXIKeTWp8uggGYJMDmAqwdSk5gKkAN8Rolpob2Z3o8vOKh+ByNhBdxgcwFWDrUnIAU8HEuCEGO5IVob7m/0IbgJWixQDE9H3JQcS42D54wq8ONypbaY2xR41A/TrVYetoMQCN5nVKBE0aJsGTVi76xgp5zsOz8TyhZqltxFyY+loA8sz/WIQ+ryR7vts2AFcnl2TPl2ERuiR7JiJ0yVKTiNBfU473sHVp6UGl3rUitC7VZM9EhH6aklRPROi4BaOS4YYCZHALRiXYupS0YFSAReiapSYWoU9rPwpjr7EdwVXSglEBti4lLRgVHIB/G+8o2rKt8W/jcUVb1hv/NnALRgW9cEMMbsGoYBr828CZJEWor/m/0AZg+2gxAKXSEdF/kTqTSYfIGr2kc8NEDIABLvn4VjngTsQR0WIAGssLqEJTHWKmQqyFj22rw1c2a6xH9ahtxFyY+loA8sz/b0IbmpklS81HoAnUuJKl5v/ZtuiyJHsmNjSSpSaxoZEsNYlSQ7LUJEoNSfZMbGgkS01iQ9NXsdTsgc9jsAlTJYPggSk2YaoE29DMKWnLsA3NxNJrQX/YEKNZap6Hew8lS01sXappy7B1qaYtw9alRNpXwVLYsRebMFVAGmL2jW7zXV/zf6ENwFER+/m2hXka1WGhiC/tE0u+Eon4RjLj1Xhe6epJxGURj4MOt9OiPSsr60pGchrzSQXWNPQYMSreS/vX8TYTSaivBSDP/I+bBTVLTazUaMCq8wrIW7MkeyZvzZKlJnlrflQxtCVKDbKXKYcoNSTZMzGi76fMhsSIXrLUJEoNzVJziI0PrmqWmvitWdOWYetSTVuGrUtJDEMFV2BHNBzDUAF5a5a0ZftC61LS3F/BFtC6lDT3V7CKPYUuk71MOaQhRtOWZaG+5v9CG4CrlF2fyAoRZd9ZWT+mbOe3eLLvrIwTU7YTUU6UmUdszWjP2koygkvDXnj1z8X4NkQ4VE7DrBGbfUrP2KrxHpaA+loA8sz/2C5wQikDkdgF/mMThseSKFpJ9kx0M5KlJomixWqmCohu5jLbPTyW6GYk2TOJot1bsdQkupnNsJqpHKKbwUHMFRDdDA5irgRH0WraMhJFi9VMFTwOrUuJmqmCG21rdBkHMVdwDtbNSJaaRDeD1UwV7GRXo8tEzVQOsS7FQcwVkIYYTVuWhfqa/wttAB6PmOkzk5R+kYZ9YjbuvhHP+CUrs0uH8CInx2sozkxMS6jlsA9fVThDmRVVfqldxNzKMRt3r1eWmRpSXwtAnvkfd852s1HCDpV0zuLXtwqesZXQZfL6Vs6tuHNWstQknbO4n7kC0jlLXt/KIdVNSfa8Af69SpaapHOW9DOXQzpnyetbOaRzdiap/IC3kJqlJtlC4n7mCkjnLO5nroB0zj6rKHnJFlKy1CRbSNzPXMFe+GWJ9DOXQ6xL91Da28gWkpySFaC+5v9CG4CPo8U1lUrdR4xCNq9V4ayY1p33KO3waYhq3bl7PEvRrDQMVuqBIjNINuFpuDWmdedrtkS8h2VjB/u/eA87Pp6laBLqawHIM/8T70xJ9ky8MyXZ8yv4L+AlRfZ8P/YCkGTPxDtTkj0T70xJ9ky8M4mAoxySyyxZahLvTOJoWg7xziQCjnKId+aUSkgoy2WWLDWJiAw7mlZAvDOxo2kFxDvzYeUAnIjIJEtNIiLDjqYVkIYY4mhaDmmI2U7pJSUiMtInU4D6mv+LbAAaho0WZnyVL6OFimUmanjX+bZvvIdlYyf895WPiKFiWZkqZix0xFCxzLyk+Kqp3Kn0DabhmJjhXTvXMmJOoL4WgBzzf3fsyF36VbHUJOlZuIWzgndtfnRZkj0/iYVnkqUmSc86X7HUJOlZkuz5MOyFsKsie94Z128kS811cXoWyTQrZwmcnkVaOMuZCVuXjm9DwmNZG/nfSi2JtJF/qrySkPSsgcrUT9Kz7lRqiKQh5lJFW0YaYo5TtGXH4PoNzjSrYA8sid3Ebg+PJW3kJNOsAPU1/xfZAEyLk8pzUkNp8CuwBygnBymCtjQcpxzDqcyDO8GqweKSo7jKZ4rRRxp+VEwGVc6xA+I9LBtX42a1fPTGnWCdhvpaAHLM/0zsj1sDKvjHJsD/DNgaUM7nNhu6LMmeX7Cl0WXJUvNunBNJWgPKIdalxMSxnOOxClOSPROx/+q4NaAcIvZfULHUJEoNYuJYDhH7NyiWmkzsL2nLhmMjWUlb9g3+1JPWgHJexZ960hpQDjGSlbRl1+BP/aGKtuxU/KnfEbcGlEPE/mvj1oByyKd+cUVblon6mv+LbACWivqzv6520uCfbdp4D9tUMjxLwnW2U7yHjTf6X3imWgU2trsiPu1JZSpOwnijh0X8Ee6vnPyn4UlbPd7D5qhlxJxAfS0AOeZ/ZvdDaqFlMKUGqYWW8yOepyXZM7H7kSw1id2PZKlJlBrEHKgcotSQZM/E7oeYA5VD7H6IOVA5RKlBzIHKYXY/2ByoHGb3o2jLmN0PNgeqgNj9EHOgcojdDzEHKoece0naMmL3I2nLiN0PMQcqh5x7EXOgckhDjKQty0R9zf9FNgCbKSc3MrWTBk9gQyP6qywZfUsq87TS0SbzU8zydSYOiOrtew1W8FaBuXDwYU42irotysRnwqudTFSvqgTU1wKQY/6fhXgNEDV0GeMRpQZRQ5fzl02MLkuyZ2L4L1lqEsN/ooYuhyg1iBq6HLI7kWTPZHciWWruiQ3/STxAORvj+lcPIhsrg+1OBtmUwbFzEcN/xVJzEmL4/5QSf0g6X/rbFuGxZHdynqIiJob/kraMdL6QeIBySOcLiQcoh+xOSDxAOaQhRtKWZaK+5v8iG4ADo4pddlH8CZIwjxQWojJdVGFUJj6PKnZ5GR+aV4FzcGhPTqIKozLRW+mak1kiqjAqC93+jdnsU/pekYrUjvpaAHLM//PZ+/A68UMpYwr7FV4nfijljDS4c7xUSQ35DpczJEvN17GxG/FDKYdYlxI/lHKIPkmSPZ+OI38lS82D7Ex0eTL7PTx2W+IX8K+FPT6IdWnpa5spOHZhexNeVyw1pyM+EQ/YOsGx3Yn31dXKaTzRJ51ih4XHvosjfyVLTeJ9tbWSxUS8r3orLYNEn9TL3gmPPRw3xEwT/XWrvub/IhuAC6K2u8Z9W8rCGlLUuErDUKxyTU+34VGNlG5VYkGScFfUdtcdY7ZGZ2IXRRcpMxV5d0rP9HGNlJ635WI+Ljb1tQDkmP8Xs1fh9ceFA8ie9g28fqNgqTm2/Quvn63Inn+3ydBlyVLzQ5sHXSaO6OUQ61LiiF4OsS5dnPz8y7jQ9kKXJUvNo+x4dHkc8vMvYze7DF7/XbDUXJ98Fj8U3AaXITlCzwrastnsM3j9NkFbNgFpiLlQsdQk6RdH459/OaQhRrLUJOkXGypnzCT9Ylklx4lYl85Ofv5lnIAbYiaKHrxaX/N/kQ3AvUoQisycyqcgCbspJ186H+PlIj0z2PcxH3dmTHPUTLyuBKHIrBLTHDUTJ9gxMR/3j00U83E6SytHtDr9Y5qjxqe+FoAc8/8KpAJ9r2CpOZd9BK9fIVhqTmp/wOuS7HkYrkDvq6gNv8IV6C0US82XsXXpKkq56z5sXTqfInu+Clegp8ROm+WcTCrQiqXmfnYOvP6dYKm5JbYuHbMehC01VyMV6IcFbdkCpAJ9naAtm4o0xJyurJ6kIeYgxVLzB9wQs51S7noTN8SsoWjLHsENMQvbG+Gx1+OGmOmUF5czsSyAWZLlp77m/yIbgDejRl6NU7Om05PsyJiPe0yRs6Zg2biRV/sooZFJGBQ18mq2mjWdXq9YjOh8gF0Q07O5olfQOT1mPFp86msByDH/r2GPwOuktbAMptQgrYVlTE/eExTZM3tPkCw1f8Ea9PUUS01iXbqUMlc/gY3xJNnzzViDPj7O2irnXHK0/7dQgSBKjdKnNkdwLEspGygcGfbB1qWStmxJbF0qactmxtalpeOE4g9LKdtTsdT8EzfEbKLM1R9jrTDb2ZfxHG6IYTv7Mm7HR/uTkJ19GRdbX3hd0ZZlor7m/yIbgN9x/3tefqhV0+kNeF+al6tieiZmYQu7JebjNlDWtxRMZIMjNmWXxh41XMiCScEzShOZziNYTpyeg7EmOC97Ketb7aivBSDH/M+UAtcIPm5MKXCqsCmcg/TUK7JnphSQLDUHY1Hn6op0lCg1FrS3w2OJUkOSPd+DrUu7KZaal2Pr0tJPNk1wLFFqlN62BYNjiXVp6THBhGxzsvgplporkzPiswXj5XntA3j9UDs1OJZZl+5o1wTHlkZg61JJW0YMeyVtGTHsnZFo+8oghr1j2/DwWGbYS7R9+amv+b/ABmASxdkrAy/GTE3KwnNK8rbO0TFTk7JwiHJyqLMIKdYlZz6lUS0D39qMUZ8n8yVe/PNyudLsmIILhPJsBvrY/TEfF5v6WgByzP+sV/AiQfbMegWPETr12UuzIntmL82KpWbD6NHwbHo5Gxgcy6xL2WamDGJdKsme2UuzYql5A/kL+MJmDY49ixg4vChYShDrUraZKYO9NCuWmmvbg/D6iYI0YDFizbCPnR8cy6xL2WamI+ylWbLU/A1H9rHu/jI+wJF9rLu/DBbZRzYzZZCGGNbdn5/6mv8LbAB6RXZgvaVW0uCvcTp9XnYgPgjJuVBJptSZgtQnkrMWkRjkZaDiMZ6AHiNGjR3zeUcqDYspuCdqs09pIaX6WTvqawHIMf8zt8AzBNkzcws8WCheMNnMdnZ9cCyTzSiWmiyJdhFF9kysS5mcqQxiXSrJnplsRrHUvNM2gtffEzSIlxClBkliLoMFK5Ak5jJYEq1iqcmSaI+wk4JjV7Dn4PVdcBJzGcy6lMmZOsIaYiRLzWE2LrrM/H3L+Aq/LTF/3zKIdSlLYi7jftwQw/5I8lNf83+BDcC6OPIjN7WSBo81Mq4v+So4CzE99ynZIxkga1dy9ojblF26qUZ/0TORAk9etlVc2lLwptCEl4FJie12J6G+FoAc8/8+JC/oOMFSc3OSF8Te3zrCGmcV2TNrnFUsNaewQfD63IrsmViXsve3MlhxkzQ0l/EG+Zv9WjgOfdjWhNdfEcwZrrPt4fX7BUtNYl3KGprLYI2zpwhvFduSHeT+pKG5I/8h1aqtSENzRxYiZ+yr2RPBsaxxVrHUZDtIlvBXxi82FbrMEv7KINalrKG5DLaDfEvQlmWivub/AhuAPYnhV172wvEjyZmFtPHkpWZJp5Hf00rv16jp9CQiI83LqXZ41OepLK9IBDKwEik2JedXoWqYhb+Egk/tqK8FIMf834/Imw8VTqiYUmNHwVKTyZvXFmTPTN68uBDbyOTNiqUmU2pIlppEqSHJnol1aekjwVLzGaKJfVbQyt5qm8Lrt5HrHbkAW5cyS9MyiHVp6WhBW7Y7eZPZXdCWbUD+fjYQLDWXsRfI9bClJrPOVLRlExLrUklbRqxLWaNMGZ/Z7PA6aZQp4wWiIVO0ZZmor/m/wAbgVMV9LQO1kgavpPS+Z2CcWjWd/ha3Kbv0cI2aTm8gRaS89FWskROwtVAEysKsiod3AiZUnEOy8K71ivvAqNTXApBj/mcGJ/uSk4GOkJDZ0hbkZKAjTKmhWGoypcb89m5wLFNqKJaa1OBEsdQcipUakqUmsS6V4pqJdakU10ysS6W45qtIZruiLWPhWYq2jITMStqyLYkXrGKpuSr54CqWmguQD+70Qlwzsy6VtGWjyAeXWGWV8b1NB68r2jJiXarFNWehvub/AhuA/kJ/fRYWVPLgErBdbM3+d0JwYQJiN2WXLiVyztQMwNk5uVk7slZN5fDImv2xRo4M90olYIHIzT6l+wXD+NpRXwtAjvmfKTV2Eyw1D7Sz4PX1BcsxFjK7tGCpyUJmZ7PPg2MXsrfg9QmEjfG09iO+wQqpHehmxLGHFVI7QpQazFmoDKbUIBlQZZCQWZYBVQYJmZXims+1/eB1Ja6ZpcEpcc0sDU7RlrEjLUVbtgQ5ulLimunR1XALNq3Ro6tvBG3ZHyQNTolr/tjmgteJs1B+6mv+L7ABeB4bwuZm0tgvsCJHCq0+mXi+Nk2nvYRiViaOIJbOqfnaZon6vOgvsCKX2J5xH/i14MKRgOgbqIuVlMyaUV8LQI75/wJiNsBe0DvCPPvZC3pH2AaDvaB3hG0wphNCrtkGo7uNCo6lnv3sBb0DrPmYvqB3hG0wlGZctsFQmnGfJ15+7AW9I8yzX4lrZhsMli3QEbbBWFfQJLDmFfaC3hF2pKVoy9gGg2ULdIRuMIRmXNq8wl7QO8I8+58T3pjYBuMOnC2Qn/qa/wtsAKIXuv8U0sITcFlsd8WbIx+NiKxDzMxys01tmk6jF7rjp4VrPEBOw3PzXOSjEZE9Ijf7lA4ldn+dg/paAHLM/1eS1F72PtMRltrLJDodYRIjJtHpCJMYKc241FlRyCCizopfh1dP6qz4CpHodIRJjB4QmnG/JxKjq4VmXNZ8zCQ6HWHNx0yi0xEmMVKacZnESGnGPYhkpDCJTkfYjnkqQVvG0vgaRoebcVkaH/Os7QjdMRPP2o7QHfOjOF24DGZfxTxrc1Nf83/+DcA4o0ZElrq/E7ufW+Oh2GdIp9Wm6XRPuyTuA1esTdPpLEqkSCZ+J810iYn+eb5R0NEm4OTIzT5jFmWsm+0c1NcCkGP+v4EUONYRCqZnkWwlpRmXZSvNKBRMWfPxOELBlNnEU0VDB5hNvNKMy2zilWZcmq10u20SGlv6jTQZK0EPH5DmY6UZ92lS4FCacVnz8YZC0ANrPl5WcHE4yk6A12cXmnHZkdaEQsWKNR8rQQ+s+VgJeqCaOaEZl2rmlKCHf0iTsRL0kIn6mv/zbwBmV0xjMxG9YqrxnnCgmonY9kgipwo1lkzMXJum05VsQOQnviU0viXgr9gnWidHtkcSuTH2jLic4HJRO+prAcgx/99BbOJXFQqmF5O+IqUZ91jSfKw04/ZlFnOCe+FGdge+IbgXLscmM9bT2IE57BN845FwwXRiZrWrfLpZ8/GZJOSrI1+SUJ2D7fTg2JeITfx2dl1wLGs+XlPQL15Jmo8XsdeDY08i1T6lGZf56SrNuFuwIsqv4WoX7Zp/H4d8dYT56ZaeIiFfHWB+uqX+tnloLD3SOj9u+lG9zf/5NwCrRre7j66Z1vjbJor7wHUFA4AE3BRbedRj5MioAQki20VXHsUOSNCIb3e/hxAuk4DISdmNJdu4AQlxqa8FIMf8/yBxB1PcC6+xHeD12YirYUdOI83HExBXw44cQJqPS4PDBdOt7QZ84/NwwbS3PYZvMFfDDvRigXl3hwum07Dm48vDBdOG0aT5+AQhGfcnmxpe38suCI59m7iDbWq3Bsc+TpqPV7Kng2NvJM3H89gHwbFn2/7w+mRCjCbz0y0NDyfjUt/cb8PJuNQ39zVbNDR2MeKnS2eFDvRkZ/tsVujA2Kz5mM0Kuamv+T//BmDH6IG3sV1TNCYX2uaz0UtJ1I7PwMhN2dEjkkWOiv4xuEjwkY5PfFertYROyQRE/xh0Hx43Ijku9bUA5Jj/mfGekozb37aA15Vk3PNtH3hdKZgeQZqPS4PC3sm7sGDC92y+0Ng+JPm49GTYvXBJFup6M/khdmAW1nx8HvkhdmA81nysJOOy9EglGZeFuirJuCz5WEnGZcnHSjIuSz5WknFZ8nHpz3AE554sOe8TmyM0dmPWrDOA/BA7sDzTBbNzwQ7MyZp12LlgB6ifLjsXzE19zf/5NwBHxzbPqVHT6UKszpKbSWvTdBr/dX1ATeyMLot+EFSbptPoTdmlBYSKVHx6jIjuPvplbeyMNOprAcgx/zO17zz2YXAsU/sq7oVU7Su4F57IitffWs/Q2L1Z8fo1Wyw0djNWvBbcC1diZ+zX2I6hsfOyqeI06xcaOzkrXh9gZ4fGlkaQ4vXWwuLOfhe97fHg2NdJ8XpBYXl/iBSvp7GfgmOvJcVreozSAfq7+MmmCY1lfrqld8IhK9uwI63HrXdo7OrsSOvGsACB/i7OJp1BHaB+uqwzKDf1Nf/n3wBcKRj7ZmOF6OJvhfVZjSY/f0RO5JIYa2Tspuz44m+JhwWfimxsKaQMxee/0ZOtJ7LBwUUlPglaQZ4J60VrR30tADnmf+b3MbMQqc78PhT3Qur3IbgXnsXk66zq3IFDmHx9QPjMdXsmXxfcC9dkUtKLwyWSRZl8nVad25mBydf7hm0metgIfGMjoRn3V7JuLic0435A5OtzskaKDjxNpqOJBWPyW5h8faiNFxrLjrRKX4aNsJmfbull0kjRgV3ZkdZ94YCW9djrEvMG6wA9jWHeYB2gfrpK/GAm6mv+z78BeDR6Tmxtmk73FpJCMvI2sUJLyqzC8puRU2Lbv0i8Hz0ntjZNp9GbshvtOYLm4fFZMf6+/P8iZz1Hpb4WgBzzP3P8npoEjHaEOX4r7oX0nVlwL6TvzG+HrbqOYQY2j9nqobF7MAMbwb1wQ7sL36C7mXboO3O/8GnoHMzAZge7NjSWWi6vJTTjMgMbupvpAHtnplZKHXjJloLXx2K7mQ7cy/rLfgs349IjLbab6QB9Z34m7BW9j52Pb9xqm4XGbm634BssHaQDK7N+DLqbaYf66Srxg5mor/k//wbgQyG+ORu1aTo9PXwmmpX7BVer6KwkRA9mpK9gvxaff8L1vIzUpuk0elN2o3VIUHMQnwTKvBNrY2ekUV8LQI75/2sSyTORUDB9hWV+Cu6FDzDVjOBeeDVTzbCXvw6cYofiG/Tlr5397Rx8Q3AvpBb2VM/UDlXN0Je/dnqx5qXNwyepdBO4MgtTaIduAucVmup+JKoZGqbQgbfYJnCEBV9IHmWbwO/Czbh0E8j0TB1gfro0TKEDdBN4XbgwQzeBLB+8A3QTeCAJU+gA9dNV4gczUV/zf+4NQMPg2OY5NWo67S/EG2bk4tjOVArbMmFffqJHwCpMIUTzZKT7iFGxVewCCToo7iVRmUlJ0Ju/GzuD7gzU1wKQY/7/hUTyUPlHB95lZSPBvZD2zQruhbRvlnnPd+Bc2xffuCVcMD2MpakL7oU0xJZ2NLezLuub3TVcMF3CXsY31iNxyh2YiZ1DL0XilDtAZWC0o7kDrG92fOY934GPmQzsbxKn3IHnmAzsUxKn3IHb2ZHWQBKn3AHaN8vilDtwDJOBXRqWde/BZGDHkTjlDlAZGO1obof66W5it4XGZqO+5v/cG4CpBJurrNSk6fT5cOd7Vg4TPI+jc2T0puzSAszzNyWLRG/KrlHTaYLt7IXsVSQll4YtGrKyJomx7BTU1wKQY/5nkTxKwfQzmw3fENwLqXOm4F5InTMfChdML7Pd8I1rwwXT49lZl+Be+F8mTqWepu1Q58xtwgXTFVnz8ephF7K5WSP4gvZWaOykrBGcepp2gDlndmPpsx34hjWC/xyWXL7KDmXfCccL0SMt5mnaAeqceVO4oHkqEz2cY/uFxu7PGsEPDdeJtmJnydTTtB3qp6vED2aivub/3BuAxVicdAESiCbCfEsOtAuwdS2aTi+P3pTNBZ0pWT/2H3SpMTozWOaLTgpBW7/wUWl8oidlN57ph/1iakZ9LQA55n8WyVP6K3wo/L1Nj28I7oVvsjw/wb3wEVsD37gzXDC9ngVwX2J7hMaeYQfjG4J74UF2Br6xZ9hegGZnUQvIdtZgzccrhKPhF2ZWsHMxC8h2pmNWsJOEE1V6UCvYYTZOaPAgcqRV+spmCo19jx1pvWxLhMbSIy2WatYB5qdbusp2Co09j9WRTg63rR3O6oz72bmhsTszK9gtw9Hw1E9XiR/MRH3N/7k3ABvGN89J0TYZZKxR0c1zxkyUNWg6fTh6U3ZjI1P17Yz2jm6e0yi23Db6M0OkaGnfUkjEiU70pOymTPga2BmJ1NcCkH3+H9uGkzs/kxCoDvxuk+EbgnvhRzY3viG4Fz7LwuxuIiFQHbjNNsU3ziEhUB24kEWQCO6FR9nx+MaOdk1o7O4sjX4dFgLVzgbsI7E4C4FqZxl7Ad+YkYVAtUPD4Pgnro0JaRjc7+E89sHsSIt+4tr5nB1p0U9cOy/YMvgG/cS1w/x0x3zi/hsaezk70jqafeLaOYEdadFPXDs0DI5+4tqhfrrLxn7Zqq/5P/cGYO+wbCszeyV4ZohZ4pvnjHlmcLKLT4L3tNJbrOaWkNNItnoRTknwzBDLC9512Z9JlteU/BW9KbtR8U1qbp2A+loAss//vB77VVj0NszGxTcE98KvWT1WcC98hdVjr7KdQ2PvZ/XYbJflfwAAIABJREFUk8PTCn284F5IH79F+ISZ1mNXtSdDY2k9dv6wJJQ+fkobFBrLHz8yqC2byn4hd36w6UL/4VHsSIueOQmPp2dOwuPpmVM7zE+3dKYdFBr7f6wedjA7cxIev51dHxpLH79GWBJK/XSV+MFM1Nf8n3sDcDqzRihAnwTqjxAJzHNKY42qgZ3R3+H0wMzcF7a5iM5NCar1tbAz2pp5eBRg5hrYGU0Wvym7VHojrNquGfW1AGSf/2kkT+lDmycwtpuxeCTBvfAXpsgW3AvfZeURWqJv5wmmyD7KTgiNpQcMgnshPWBYP9yMexhTZNMSfTs7MUX2bPZ5aCw9YJgg3IzLDxj+CTbjzkTPW2mJvo1x7F9yh5bo2/mDHTDcbRuExtIDhsvCcl7mp8tL9O3cbpvgG3uFLdEvYgcMm4abcekBw4rhlzDqp6vED2aivub/3BuAW8JHp5lZkPmPJWS72C5SjXwTDvKIzRQJmrLHrI7VtzMaGD46zUwt7IwSmOc02hkFM09js3C4ey87d9fCzkikvhaA7PM/jeQZs60L5Z+Mb0PIHcG9kHqyCO6F1JOFivTboZ4sVKTfDm0x2DZcML2UtRj8J1wwpZ4sC4d79/7LDuKpSL+dTViLQfdwMy5vMaBbvzbmto/IHSrSb2NSWuJ40lYNjOUtBjeHm3Hpkda54WZc6qd7OPOdaud+FrVJRfrt0BYD6jvVzilM4k19p9qhfrpK/GAm6mv+z70BeCGcgpiZSQUj6dgkMM9J8xIbYJEETdmlfjWwM0qxeaqFndEl4bjO7HwVLGdFJ8mx3AUsA7MTUF8LQPb5n7uyPx8smE5OXdnvChdMafOx4F74HWs+pjY97bzO9jXUpqcdajIkuBfSfc0K4YLp6Wxfw9+U26Cu7NSmpx1uMvSvhWoX/6EmQyx5op2F6PL3KntTbmNa+4HcoTY9bXCTIZo80Q7d19DkiXaony59U27nCbavoTY97VCTodVY8kQ7dF+zQLjyS/10lfjBTNTX/J97A/BduEE+O3+GG3Zic1nYySE7N1f/M7ReeAOenS2rb2c01siR8T37a2Fn9EDYySE7z5HQ+oT8N0FTdumQcO20ZtTXApB9/l+URfLwF4s2ZqAatrB74Vi0FVRwL/yNNR/TF4t2PmDKpp2YUX87NGZAcC+kMQOL2yuhsRcwZRM16m/nSKZsGocZ9bfDYwb+CLYScWXTRyR7up2lqbKJamXamJUqm6hRfxs8ZuCicAGIHmkdzbKn26F+utSovx26Ud+QGfW3Qzfqy4Z73uhGfXaWPd0O3agr8YOZqK/5P+8GYOwE5jmNVhDBXPbYJDA5TNPIGiBJA3WKRtYAaRqofw/HDMUmyWf5xnB3WGySWHNtwQLlOwH1tQBkn/9pJA+XFrQxh31C7oTdCyemzceCe+FQGw/fEAqmX7IzSRrV2w4NGl4t7F54L+ttXsDeDY290nbBN6YKF0xPsiPInVEkqredfWhv8w82bWAsDxp+0xYKjF2F9jbTqN425qPnw+GpYAra23ymHRgYy4+0DgmfvFM/3e1ZVG87VKpHo3rboVK9Re310Njr2Oo1g30XGkulekr8YCbqa/7PuwGYLYF5TqKqqZ8U5jlj3saDu/DYnJagKbs0U/XtjFZMsueogZ3RXylOs06xI+M/1E+ScI5la2FnJFJfC0D2+b83PeunzYVt9KJn/bS5sI1p7CdyJ+xe2DCaNR/T5sJ2frJp8I0N7a7Q2LdZGUBwL3yMuZvOzvwy27mR/dVOGD4MPdsOIHeG2PiBsf3sNHLni2AY4w7U3fRFFgHXxtr2ILlzT9DIYjF6pHWF7RoY25MeaZ0YnKr5kdbezC+zHeqnu1m4tkKb9Ve2p0NjabP+vPZBaOytzN108nADI2/WF+IHM1Ff83/eDcDK4UyQHCTRTfv5Oxxek531wmbLsbk5QVN2qfuIBHocP9uEM0FyUH07o0nD4TU52DNsthyb51L0s8xYAzsjlfpaALLP/32o2JDaC7axJO32C7sXzmJfkjth98LxbCi5Q+0F2/mL+autyRKz2vnE5sQ3BPfCAazNbvpwM+6dthG+wROz2riERn//GsyFOdaOJXfet/kCY/tSseFTLDGrjY3tDnKnv20eGLs8PdI6P9iqNCc90joi2FzIj7R2CTfjUj/d9cIBTdSudyl7KTSW2vXyP882qF0v//Nsg9v1CvGDmaiv+T/vBmC7cLtIDlI4p/iZPNzXlIOFq29nNCAodczD12Fn78gcTktIRbgobPYXmTSOVutW387oqxSOVt1HjKr2zlKmvhaA7PM/jeThAUNtrGTPkDth90JeYgy7F/ISI/9u2hhh5LPKv5s2vrWe+IbgXviaLYZvTBZetB6isZD0u2njWtuB3KHfTRunWT9yh343bRxgZ5M7DwZ1utvYDeQO/25aWd0eI3f4d9PKgvY2ucO/m1b4kdbWwbcr7qfLv5s2aGAf/27aoIF9/Ltpgwb28QO6NnhgnxA/mIn6mv/zbgDSvKdtS/+MU7FQ+COfgylSeKf7SfKeVhqYwOvJz8VJnEcPTfJx9bEOPZMuwkJh9W9kEr2qC5lRtaK+FoDs8z+vmZ9n+wbG8pr54cGCKRcZh90Luci4T7BgykXGS4YLpoNYzXzmcMGU1szHDRdMn6JuAfQ8ow1eM6fnGW2cR2vm9DyjDV4zvyPYjLurXUHu8POMVnjNnJ9ntMJr5vw8oxVeM9+Inme0wv10+XlGG7RmPqd9HBr7ic2Bb/DzjDYG2nLkDm3RaYP66UZfSupr/s+7Abg0HDidgxWTCIt8JDHPaUwuiZ+e6qXHyCTZY0mERV7uZxHnhdgqibDIx55J2kAmq7pRbiKxThJhURzqawHIPv/vTlXzpwYLphtQ1fz+wYIptxkJuxdym5HewYIpV833ClePBjPV/NThgilVzQsF0xdZ8zHvaGiDq+bfZuXfNi6nqnna0dAGV83fEOxD2tvOJ3d4R0MrXDXfz04NjF2JquZ5R0Mr/EhrrWD1iPvp8o6GNqhqvme45+9bmwHf4B0NbbxO4x+pSVcb1E9XiB/MRn3N/3k3AA+G09dzMEuS1mIfSUwOG4s3oZkyMonadZO0Fnt5OxgmlIfq2xmdksYI6q/gTBmZ5cLNinm4sfPOsvW1AGSf//ejvjnHBAumW1LfnLB7ITcaD7sXcqNx7mnUCvfN4Z5GbVDfHMG9kPvmDAkWTN+iHmTU06gN7pvzEhOAt8H/eKinURvcN+cK5mnUxiH0iJd7GrXCfXO4p1Era1JNJvc0aoUfaa1sTwXGcj9d7mnUCj/S4p5GbfxK/fTCzbjv27zkDo3paIP66Qrxg9mor/k/7wbg3aAxVx7GSmIu6iOJyWGjWVbIEC8yid5wk5iLevkj2GeWh5lpUnwqbgg2ROYizd+dh0SGnYn+7mJQXwtA9vmfO+dzC5hWuHP+DkH3Qh41GnYv5FGj4YIpd87nFjCtcOf8scLuhdw5n7+FtfIxdc6nqQZtcOd8/hbWCjeCoqkGbXDn/PODulC+96SpBm3wveduNNWgFb735KkGrfAjraXtxcBYvvfkqQat8L3nBDTVoA1uBEVTDdr4gu49aVB3G9RPV4gfzEZ9zf95NwCJKpHfBbuMIpPE5LDxJDQkPIxMosiuRAopziT2T4rHJlJIeXg2uFbmIs3Jm4dEkV2JTt5iUF8LQPb5/3g7mtzZh+owWvkvLShsHtxobkqzc8PuhSvS7Nz5aK5xKzw7dwqqw2hlUt4MFi6Y8uzc75gOo41vaHYuzTVug2fnUhP4Nh6glS+aa9wGz8493Q4JjD2VHlXTXOM2eBTEtjTXuBUeBcFzjVvhR1oL2VuBsdxPl+cat8Kzc7vTXONWGkbTKAiaa9zGj1R99m7QjJ366Qrxg9mor/k/5wYglRb5BVs2yXMpibTIR4XzJePSLxwdkodFaMJ6InoF1+N8fJMiuNrHFyypsRhpem88XBB0wstFn3AQaq2orwUg+/xPI3k8nZitHETfxsLuhdvZ9eRO2L1wDXuE3JnVvgiMXZjOgbwTs5Xp+NtY0H/a8zb2KevEbGOQTUnuDAwuse/Z/OTOXbQTs5Un6dvYpbZHYOzNNAz6ODsmMJb3n+8ZPMQ+nC7Wm9jtgbE70yOtFYL9jPxIa65gMy73050kaEAyMxda/2vj+MeOy8Ogvw4usX/SI61XbInAWN5/Ho4fzEZ9zf85NwCp3EhuDZr2RiaNeU5p+2rbGV2YxDynNEU4oSMu64SttXPxPDUgSEP34aNY+a4QRwTb0iJzD4t+L0Ya960o1NcCkH3+55E83IuxlaOoHiPsXrg7zcAIuxduQL/Lae3HwNhlaGgd92JsZTauxwi6F3r0GNSLsY3BNgG587itFhj7Oa1dcC/GVl6geoxzbP/A2LvpVHNocNbjDrQ72dWBsdyBdp1gng93oF3cXg2M5UdaMwY7+rgD7Tj2b2Csx4H2j1B6pceB9iObO/AfHk6PtJ4N1mG5A+1twfjBbNTX/J9zA9AniclhYx8Qqy6lIZUf+Sr0yDkR9yYxz2m0M0qQk+ahb1B1mY/+tLqUhhnCWT252JYeOSfi9aB9dy7S5G9Eob4WgOzz/5U0kmfjYMH0JNoav3ywYLqfnUvuhN0Lt6QuYOGC6ar2JLtF05hamZ93ZAbdC6fkHZk0jamNUcaa6e63dQNjv7fpyB2extTKGzRy/eSgK8Ijtga5sy/91bdyPW254r/6Vs6gGXSr2hOBsTyDbv5gjZQfaU1pvwTGejLo+K++BU8G3Q/0V9+CJ4PuTfqrb8GTQcd/9a1QP10hfjAb9TX/59wA7BkOUM/FvkEVaVx6Un/oYswednmOy5tJzHMaW8ZC+Y1xOTmYB5SPM4Iq0rgsHbYIz8VKYZfnuAwKKjvzEbYjrxX1tQBkn/9vpGXgtYMF07NpGXixYMH0UJoSGXYv3JGWgccOFkw939XvoYKp57v6MFQw9ZSBnwkVTD3f1W22qX+s57u6MChA5N/VUXZ8YCwvA+8WDEDnZWB++NMK/66WCVqg8e9qNvssMJYfaU0Q7ITjfrqew58WPN/V58x5thXPd/WCLe0fOyH/ru4O1i+pn64QP5iN+pr/c24ATqaWvcXYOGjoFpdlgu32+Rh39HDWK5OGVO9pjwa35nG5PpjbmI9q7yw3DRZD81HtneX4NjRkOZ6Pau8sdeprAcg+//NInlV4rbyFS6gQPOxeeBxtPg67F3qE4CNDBVPPuQavlbfgOdfgtfIWPELwh0Ozsudc43rbzj+2NIwKwXmtvJWvqBD8oKCbABeCb0tr5a1wIThv/2jlKtuJ3FmY18pbOJm6mU0XPAPmR1rdea28Be6n62n/aMFzrvFeaFb2nGs8aav4x07FzzVuti38Y7mfrhA/mI36mv9zbgBuDM4i+Vg8nGIRlc3DQfD5+DHo0xCVidKY5zQ6MMfdXod4JnJLfysbBE3Z4nJgMNcoH2OPqq6d0TzUAqUgD9taaR5cmPpaALLP/w/R3xxXy7dyLd3fe9TyLXArmLB7occK5p9QwXQbbgXzWajTf3VuBRN0L/RYwdwVaszxWMFcZrv7x3bjzcfHB89neWcDV8u38g61guFq+VaeoJ0NK1K1fCu8s8Gjlm+BdzZ41PItHEaPtDwGUC1wP12PAVQL63ADhldDgs/F7RV26wFb2z92Ju7FzQ2gWuB+uh4DqHzU1/yfcwPwbGi3l5NpqENVGg4OeoTl5OXI5rQB5g3OVDk5OuiiHJfPg2Hz+ViMhq6k4dxgy1tOvg9N73EJ92bmJPbBbTzqawHIPv8/bSuTO9wvp5VbqMmDxy+nhQuoz0HYvfBIO5HdChZMPd5G3C+nBY+3EffLaWEpfjrN/XJa8HgbnRsqmHq8jbhfTivc24j75bTCzeDXDXqGPU+9jXgERCvc28jjl9MC9zby+OW0wI+0PH45LXA/3dLHoSXU4200wJb3j/V4G91hG/vHzsWLSRfTCIgWPH664fjBbNTX/J9zA/BlMLghHw1DR4cyDqNyfuTjozbuCMaeRGWNoOlwTnYM5vNEpdvw0YG2upxMFc44jMqdodkwLy9V1yh356CHRk64H0ytqa8FIPv8zyN5uGN+K/faeuSOZ4Vv4UoeBxt0L/TEwQYLpp50A+6Y34In3YA75rfgiYO9mopWWvCkG5wSKph60g24Y34rI2m6AXfMb4XHwa4WbMblcbA8BLoVnm7AHfNb4ekGHsf8Fk7njic/0hDoFrifricEugVPusFjNAS6BU+6wQ2heXMhXh84i4ZAt+CpD/AQ6HzU1/yfbwPQffjowIybl09ogmES7rKN0jz43NAnOi672pVpHrxaUNYblelSnQA1DAmd9MfllaBPR05ur65R7rGRyytt7GDXpXlwYaqwAMy69npzdVCez7FwQA6ekOzzP4/k8Zzxt8BfMMLuhTfyzMage+HZdgC7xTNzW/DkG/PM3BY8+cY8M7eFtbjT3kWhZlxPvvExdpx/rCffeI+Q94cn33hD3rbawm8033jZYDPuhzTfeA77NDD2GZrZOJH9HRh7Ky/08czcFviRVumLUDOup37yIt2gt+DJN+Yb9BY8+cZX2K7+sUtzheCJoZ5Sj0IwHD+Yjf9tAMLMEDRPzsuTQZfiqLwWKuHk5cCgcVlUjg8mpeRkzuD0GZWlgl4gefk46FIclZ9CJZy8nF1do9yrg8Z/OVmV1zdrTPIFYLkXbQyfbNtWIHzaLO1/0UP2+Z9LDKYKbt+f4xID3uXXwh28WBN0L7yYJ7O/ZQv5x3r2wI/af/xj+9ol7FbQvXAjbohxZqgZd3luFnZIKDJyTvuE3do+dB48MQ8IXdMe8o8tDTV2+r9IUMD5JTVVnSFo9PcSLdb04PuZFu7lyey/UuPKFjxHWu+HmnG5n65HotfCvnYeu8Ulei1sYf3ZrfNDkZGr8Cn/CC7Ra8bjpxuOH8zG/zYAYZbmrSAFuTbUDRKXn2k4dUE2ra6d0TWhM+G8jDt6WBoXGMwmwTJRXh4PHW5GZcyPLZEL1P7VtTMKngnnJVyYqxWpF4BtRlozV7UeAnStDcA3NJJnwmDB1NNkyH3+WniQt40H3Quv4eZiwYLpqdaP3bonVDDdn3sBXB4qmG5tN7JbJ4QKpr15687edoF/bC8eq7YZVzQ1M7X9xG6tZE/7xzaMprFq89gH/rGln2jz8eTBLMu3eazaCKpoauEx681ufRvyAfEcab1mi/rHcj9dT5N+C/14rNq1VNHUwg52Dbt1Wshpe21+pHWAneUf6/HTDccPZuN/G4Aw6V5vT+CNMQkYb3Qik8OEWyTIE3weKkiyUjYk3ettsi0SZI6gCXRe0m2RIB/Ro/WCpNsiFSXxArDwcLOf7rz4hcYdQMulrrUB4JE8YfdCj80gf2wLT/HKZtC9sD+vbHoe28x5vLLpeWwzh9tJOR7bzC5c1ul5bDN9ePOx57HNLMkjTDyPbWZm7lLseWwz49nQHI9t4S/afOx5bAuf2BzZH9vCAJ4w73lsM3fyIy3PY5vhfrq+xzZzLJcLeB7bTF+7OMdjm9nY7sjx2GY8frqex+bifxuAMAfwQ6SC7J4oCRaTTuDSM2hqEZV0ApdXqTlzCs5KlteVTCQFWSVU7spNlXeWwVSZ3FR3Z5mBxAvAA2ZXTzjm/64yyFrlA11rA+D5SAy3QK7659w3kx8stPAiDxoKuhfew4OGPAcLzXj8qjwHC82cwH0zPQcLzXhK9QeETIY9pXrPwUIznlJ90BPMU6pfkB8sNOMp1U/DDxZaGEE/eZ6DhRa+5Z88frDQwmv8k+c5WGjGU6r3HCw0w/10fQcLzZzGP3meg4VmPKX6Q/nBQjOeUv2O/GChGY+frudgIReJ5/8JekJS/ie95NoApGtxXTMY2xGTdC2uyexsIA1DRwfOz3OTzM4Gkq7FdZegC11Mtg8m1+QlWZs0JKF5UrI26aKkXQCmMhvYfPTRa6j90Fxf7FobgFE8OSsY7+wR638Sci/0iPWD7oUesX6wYOoR61/CWwua8Yj1g+31HrG+p7Wgme15i/1GoYLpmvYwu+VpLWhmEZ6c5WktaMYj1ve0FjTjE+vz1oIWPGL9r2hrQQsesf7LoQnOc/Z0H28taMYj1ve0FjTjEeufzFsLmjmCnz15Wgua8Yj1Pa0FzXj8dMPxg9lIvAHYxiAp/5Necm0A0plczs/9yxKQ0OTyi0RGqZCpecZeUc6z/VI9GpDO5DKZUSrkqFBTU266/VtNo9xFg1GYuanuzjIDaReAda2t7reftZxKdakNgM+u56dQS5XHroebC7XgsesJdqp47HqCBVOPXY/HXKgZj12Px1yomaO5XY/HXKgZj12Px1yoGY9dj8dcqBmPXY/HXKiZ2flxvMdcqBmfXc9vNpl/sMeuh5sLteCx6+HmQi14uk885kLNeOx6LrC9/GM9dj1Bc2aPXY/HXKiZvbm+12Mu1IzHT9djLpSLxBuAdUf+f7ABeJmfxhYkWaQtJGHMVaqoNEjCmKuDQu05Ufk+pAPITbKoNMjlobjN/KSKSoOsHxL95qe6O8sMpF0AdrG2l+SxPrS/mxQGXWoD4DPs/9Jm8Q/2GPbzeIEWPIb9QfdCj2F/sGDqMez3xAs04zHsD7oXegz7Pa9DzXgM+z3xAs14DPs98QLNeAz7PfECzfgM+0PNuD7Dfh4v0IzPsJ/HC7TgMezn8QIteAz7ebxAC54trydeoBmPYb8nXqAZj2G/J16gGY9hvydeoBnPltcTL5CL1D0AUx8weMwL/5MPl5P0P+kj1wbgx1CDe35+p2bACbgiXRzpjbZdqke7bBDaQOdnc7s11aNdxh41gsoLCjKhDU70ZMRDoVj0/DwTShCNyV48cLIo1d1ZZiDtArCz2VSt/38fa5Z5d6kNgC+y9wOb1zu2myeyN+he+AuP7A26F77LI3s9buzNPMH/4I4MFZBu4pG9u4YKpufyHfJ6ofneE9m7NA8YbsYT2Tsrd2NvxhPZO35oAvZF9vKA4WZ8kb08YLgZX2QvDxhu4Q8e2csDhlvwHGnxgOEWPH66noDhZm7nZ6//tQv9Yy/ikb2b2G3+sZ7I3hXsWf9Yj+gtHD+YjfRNwAsOs1D8ePXIswEYZ/TwVO9ppbdDtswxeSS0Sc/PKaHiUEz2Cf3d5mfZyAdsXmYNRq/n57eQy0hM3rMFUj36/0LFoZicFooNzU9Vd5ZZSLsArG/tL7oNT9ioxsp0l9oA+F4CXw8UTH0vgQ+F5uJ/ePNx0L3wM958HCyYPm/LsFsHhgqmd9kG7NY2oYLpZfwU0dMS2czxvPl4IXvLP9bzEjhtyNrC8xLo2/w1saLnJfDn9l0zZG7P+e67gbl4Uvud3vNs/pr518Zmtzybv2Y8R1rnhI5HPW3vh9kp/rEP8OrUTqFOuau5Tfs6fPPXzKl8MVk8ZG3h8dMNxw9mowouQFd38Q3A7EFXrvzcH2p/icn7vDBUlD1DoYkxOSPkKJGfGYM5KhFZKdRkVoA3Q6e5MfmLF4aKcjJf2+Nzc0ggnZ9lQ5XIWpF2AZje7PE2xcHsQ+ydibrYBmA+HslTGhgomE7h6Sm/M1QwHcmbj4Puhd/z5uNgwfQNoznNe4YOyB62Nditje12/9jr+RmyxxSxmTN48/Fc9rF/7EF2Brs1iUf+1cS2HvODYVz+1cQaHv+Pr2wm79iFPb1KrwR87Kaz7+m9+7n8qwmf8e1VIePpQfwt8GQ7zD/WY3y7XyiD9EmuTt6Sy7+audm2YLdW5fKvZs6zfdmt+e1d/1iP8e1UkRsgq7ABWLuLbwBWDs0/BbiEnzHF55+QzW9++kQ2p/LSP1RsyE/3EaMC1n4R2cZuTvbs+0I64YhMan8me3bfahrlDuDNk0XpWc2dZRYSLwDPmv1fm4ByP7PHJulaGwBPJE/p8UCOe0/7ht670bbyjh3b03wcdC/8nTeCBgumnkbQnexq/1hPI+g69oB/7G22Kbu1eCgw/ULeCDqj53fQxFF2PLvlawBvYje7jN77nTeAN7GB55P4YcDmehnefDzmD25F79jZPJktt/EG8CYm8LQsXsgbwJvx+OkezX8HzXj8dHf3/A6aeIEfaXkawJu5mx9peRrAm/H46c4eys3x+OlOGLlttAobgJm6+AZg25CVcAEOD83HEZncc/hXlIU9LU3RGRiywSvA16HGvogcFnLGKMBFIXOEiCyY8Je/rj2U7NkOX6X75Vd1Z5mFxAvA8iPNhj5+XnMBr/vDZt8c+k5X2gD4rCDvt3W9Y31WkFfZzt6xk3g21UH3wmFGTZmDBVOPFeSWoYKFxwpy1ZB7oeeHOb/nFKYJzw9zypCzr++H6bGAbcJnBemxgG3C98N8k5/CNOH7YT7CT2Ga8P0wPRawTfh+mB4L2GY8P8yD+SlMM54f5nYhC2rPD9NjAduM54fpsYBtxvPDnN5zCtOE54cZjh/MRhU2AA0PPp5MIZCVPBuAwxO+p20bOdjZR8r3tCkTbi4cEr6nJd1cVHJRqCGvAIeFckoisnbCl/Rq7iy7Dx9FJa6F+TrksV0jUi8A2w9vtH1r+W+Mc0dXc4HzhUF5itZN+MKgPEXrJqa1H+m9kHthN+NhUMGC6c88DMpXtG7iHR4GtUyoucpznDJbqBn3Jn6c4itaN3GO5zgllAvoC4PyFK2b8B2neIrWTfiOUzxF6yZ8xymeonUTvuMUT9G6Cd9xyl6hpj6Pn+6moeaqj/hxykr2jH+s5zhlnpDPnuc4ZbLQ25LHT7c0nPdh5OF/ScBBLg0dbhVgpVA/eETWDZ3CFuGfUChOPHqMHJmumNo/cDQfk/t5YGdhtg7JGyOyR+ilogCThUJxItIzVJgpwsB08qJCJF8AFuw/tG0DUOp+5E9dawPgieTxydabWMpeovfOCDTjzmpf0Hsh98LxbQhyxtREAAAgAElEQVS9FyyYehxofLL1Jj61OdithUPuhZ6GCp8TUxMeB5pgwdTnQOORrTdxnCdv/b1Aw52voeLJQDPuJp6GCo9svYkVPIJmj2y9CV9DhceJqQlfQ4XHiakZj5/uunaff+zXvKFiSY8TUxOehgqfE1MTnoYKnxNTEx4/3dKfcd+0/rcBCPJAQjn1bJ55PjZ9UzbqfpDOCKaSGUMZK0U4PV2DscNbtmiyZ6+YsHGlkpN4XEpx/gpoaSOyTMpG3ZuruLPMQhUWgHGW3qT9xXCcrS944IPU/0VK5vnf50HvMa5pYmV7mt47PtCM6/Og/2+gGdfnQb9pyL1wJPeg9xnXNPEd98sOuhd6LJV8WQxN+DzoPcY1Tfg86D3GNU2cbofQe54shiZ8lkqeLIYmfB70HuOaJnwe9B7jmiZ8lkqeLIYmfJZKniyGJrp7LJVWs8e9Y0u/cEulXqHjZY+lki+LoQmPpZIvi6GJmz1djj+G4gez8b8NQJB3Aoq8Iowzarj/oxCRk1NadT7alviZnOVSWnXunc5i1OH3hL0xsya0rqrk+pRWne9zWUFsNg+9HBXh9HQWo4WorwUg8/zvS6H1WNc3sZZHGndYoGDqS6ENuRf6UmhDBVNfCq3Pur6JX3mqzUyhgqknVGGcUMH0aU8Krce6volbPCm0Huv6Js73aDg9acxN+EIVPGnMTfhSaD3W9U34Umg91vVN+EIV9uDW9U34/HQ3tDu9Yyfw+OkuZwO9Y0t/24Ts1hyeJp0mPKEKE4WOpn2hCp405iY8frqlL+IKoOtr/s+1AfgjpaX6D4HgvojcEGjxKcRV6ULGKtkipaX6BunCYCuZyIZQqW5hxkoXMubwdMoY6EfShYxVchB3Xy7O3ulCxgpRXwtA5vnf917jCa9twvdes1+gYLqcp/k45F7oe68JFUx97zW+8Nomhth47NZUoYKpL1Z5VKBg+hJvPvaF1zZxr8eI2xNe28QVnljlR3l4bRO+WOXQ3+Q+nuZjT3htE5tbf3rPE17bhC9WeXvPTrkR35HWmoEmMp+f7qL2unesz093hpCWwBOr3MOzU27CF6vs2Sk34fHTDcYPZqS+5v88G4CJI/sulfNyKBI+Hs+EwieLcGwoJTIeB6cMVV0s1Nwfj/kiZ/qV8326+OpKPuPS3+JcETI9j8d5IXvFIlRxZ5mJ+loAMs//nkie0jF2nHfsVh77uD0CeszenubjkHthL0/zcahgOrX9RO/NYZ96xzaM5s3HE9nf3rGlnzzKhsGBgunbnhf1L2xW79jHPC/qLwYW5xs8fzv3BITDZ9sB9N7ltqt3bD9P8/GJAT3mDnYNvbePne8du5bH7NunlWvEd6Tl08o14vPTndf8gsKxbDi959PKNfGb50V9BNfKNeHx0y19G1icPX66pdfjCoerP/+P27Nnzyr/J9vJsQGYP9TuXYg7Aqd9Efk8EBJeiJ3sunQPL+f8UG5gEaYO2cbFY42QerEQL9nSCZ/ekYZho6nrYHGO5pkosbkz5d9iFXeWmaj6AtC15n9fb+Mhdrp3rK+3cfvAfNnHI9UJuRf6ehtDBVNfb+MMgSwLX29jj1Az7l+e3sZfA2fwn9ic9N77PEOqiQEe27enAyWzO2xjeu8W29w79hLrS++db/t4xx7rkeocEZgv+3qOtHa1K7xjN/Icafm65Rvx+en6uuUb8fnpzhLQuk7sOdLydcs3MZQfafm65Zvw+On6uuWb8Pjplgbact6xGan+BmDNLuUC0fjv5bWY4pybsupYRrd/R/uzCQuxesjnOR53eabdwjQMDVi/xWMXTy2mOLcHPArjMU3odL8QO4ZsS+LxSsrTuCruLDNR9QWga83/PnfDve0C71ifu+FmAR2j737IvdB3P1Qw9bkbTm6/ecd63Q1HmN+6bbjn/rfm3zL67r9mi3nH+u4/FGhse9AjT7zWdvCOvcZz/7SAE4Xv/gGB8/EDPEda2wRMybf2HGn5/HJD931+uaH703j8cpvv8yMtn19uI74jLZ9fbhM/ee57/HKD9x+33t6xGfnfBiDEbiGPqkIcmFJ3XMZ0nr+E4swT6qeJx2uBsPNifBJIYYzHcQEFQTHOCWhB47GE53C3OL09utPI/BTI7ilEw5Cq7Swz8b8NgBdfvtEudqV3rC/fyFfhb8R3QhByL/SdEIQKpr58o/FsqHesN9/IV+EvBSTVvgp/I74TggGBgqnvhOBO28g79ilP85Ovwt9If88Jga/C34jvhKCvXewd6zsh2Nju8I71feB9Ff5G+nhOCHwV/kZ8JwQTB2LovR94T2JeI94PvK/C38hfnhMCX4W/Ed8JwX2B+MGM/G8DEOL4pO9pSZ1HylgiFKheiAltaLqO1nKSvqeNmdRpIE1krg4oPYtxYKDLMB4b5mis15m7ajvLcUYndeT6tGo7y0z8bwPgxRfJ4yuINnK0HU/v9Q7o/3w9AiH3Ql+PgK8g2siy9jy95y2IjmF2+4zf9Gn8S43rh6dHwKfxb8RnqvJYoGDq6xG40bb2jn3RI7P0afwb8fUI9As0417x/8g78zirxj+OnylpQbIvhWixRJKlQiFbWUIpkiVLhUIisoQWlFIh+5YISX6ELC3IktBiiyKSlJQI7c18f3PuzJ25U+fz+T7n3Oc5c5v7/uPn9buP5x4zc++zfJfPh+wcrMbfh/UInEJq/H1YyovV+Pu0Iz0CTLbKh/UIsBp/H5ry+ku2Y3NpyovV+PuwHgFW4+9D9HS9l+ym9uO/AFRr3Diu6uRNiXABGKGYtqdHE6X8zR5tlNaxNPlTyYhZo3LeWpfntGeIB4ddJiqm7enRVonm2OMapRIiParImphulrXdenJMVmRBSonYN4DNa/1/kiwHrZWv2F1yExxjKj8+TFZdUy9ksupawPR4mYQHWUm056sEfYMHmcqPp6gETeO1eVRWnan8+CwmKkFPEJUfn1lyMBxjKj8+78pJcIyp/Piw7yxT+fEZTDLDxyl1vKzp5QD5ls5lKkFM5ceH6elqzbi06WUR12CkTS9M5cdTUlrMuMKHqQQ9o9gPhiS7RCCiXAAmkW9q+jh1Hy1Bd2VVSZNZSq2lNepoxvDp0Z+4O9pljtKelh6NNdFuawwmdjgWWGbX+ARznFtX7vhulqHIrg0g9Pr/PLHkYaIoPkOJWkFDJWDKfAI09ULmE6AFTE+VN/Dgch4wPUw+x4Pf8YDpnrIADzKdf0/xCWA6/z7MJ+AB6UbnziE+AUzn34f5BHQiOv8+L5MuOKbz78N8AhorDju3kWIIpvPvw1JaVYjOvw/1CSA6/z5HMtmrebIPm1uLyV59Ik3YXCp7xXT+fYierveIYj8Ykuxa/6NcAOba1V3diPLrcrlToTXuJdWsFhinfKat0VzRDEuTLkphrz1WKjIC6bE7cV60y2jFfD5NZiqWmta4UGmBS5N+sd0sQ5FdG0Do9Z9t1UwW3Ydt1fsTWXSfvqT5eHtFvbArMzNUAqZns5JUIovu05TdoInTrw91Cn6LB0yrseZj5vTrw5yC75GedO4C4hTMnH59mFPw+cTp1+dN0nzMnH59mFPwwTKLzmXGF8zp14eltMoRp18fpqfLnH59qPHFN1KPzaXGF8Tp14c6BbOwgqfU2mn2gyHJrvU/wgUgZzW/YabLL4pOsTXGKLpkafIgcUW0ykXK6pgmLeUdl29fzA5s20qfcutcij6lMtWuLtnGjJOzXL59MbfI3S7fvnNsN8tQZNcGEHr9Z8l6Zozqw86eeyv1ZoPI2VNTL7yeNB9rAdMLmOgWMUb1OYktnR8TY9R8GrCz5yt8CdiNZdEf4T4i5dnZs4/cxubSs2dXxfjvW3L2PFtepnMnk7NnU/mQzn2BnD3pLczjZ89q8jedy/R0vTVC96pL2dK5QPZkc6n19ec8uEStr9+QU9lcpqdLCws9X0+XNB/fTQoLIxDf+r97i3ad8s8l6b/RVjXrHV5/H27wjQh/AdhR0T5Ll4+kmdP3L+JTvgKnSy9FFNsavdlKkj4HKqE5azRQtM/SZT5Pb9pjIV+B0+VBRRTbGo+Q5LgFYrtZhiO2DWDzXP9Zu97B8iWd+xKpPtlVUS8cTqpPNPXC3qz6RAmYdmbVJ9/IgWwurT6ZxMUVmrDqk+flPDZ3H1Z9MpTrbG/Fqk9uUkIC/5HL1CXyFJ37E1meT5U36dyppPrkMEXr41WS0qJ1WPk8SlJaFWUtncv0dL2/pRqby/R0vTlcXKEtS2mxOqx8mrGU1svcNYbp6VJpAU/R02XSAhGIaf3P6fC9JNQfbnkFZ68M2Kf7279KAYsn9AgfOw9/AThEWeXT5QVFacAav5F8pQU6yAsu376YxxR9tTTZ1qnxcwqnK6t8unyoKA3YosKGDdwSMU16sXimTcYr7YJpcqCiwF5KxLMBbLbrPxPsqytz6dzXyQdqW6UZ90kmPaGoF94lN+NBJWB6DesU+5wLMJ/L+k/f4OqFzVn/Kf1l+FadpP+U/jL8+B7pP+0uw9hcb4OUh2Ptlf1wEdGyo78Mz++3awDH6rFO7HzeIdITO8lSOnck6z/NJb8Mz09pkQrkxVzYj+np0l+G5xd2kpQW68T2fKtOErN5Vi5gc5meLhUX9hQ93Z52I63xrP8VXitYtH2JW7k3chRoj+fzJJXcEWEFIcNfAFqxrigL3EPq6mxSIXc9/YKmSzNF1sIab9nVwd2EFbzTzRpXkq4oGzwfU2h3T6UlMV3OU2QtrPE130nSJbabZThi2QA23/WfWfLsIb/SucyyZ0ulGZcGvRX1Qhr0VgKmvWQAHpzCs9UXMwXKMVy98BQWDmHpEE8JevfmAVP6N+wij7K59G94pvJJ+4sEvWk6xON/w32YFqvH/4ZbK0sU/Ruu5D4nw1nQm6VDPCXoPZVb3tO/4WtyBptL/4aPSWc2twnR0+XpEEVPt5td0b14LgAPiawfN9zfADpukMgC5Ycv8Vf9lT9/8e7YCdN/+tf/P7/SnOSmhL8AdCXW2Ta4SqkVtEVNZbdKl71ZzZtNvlFEodN/f6ztZpO7FZ24dBnIQ1/WOFrZrdKlKZNxsMnfRHvNBiscv380YtkANt/1/wdiybOjEjClHlQseuwpZe+KeuHDrOxdCZjewVrVWfTY80MaxIOKRo99kWpS9s4aIjyl7J02RChZnAuJG5unZHFOJm5sPqzsvQGLHnt+3yDO4tCGCM9PaeEsTnnZQOdSD6plsiObS8veWUOEx/V0vcnEjc1Tsjgvcv0KmsW5T65hc5szPd2biRubp+jp0oaI8MSy/h8o8svh3n4JA5jas2V9tOLkagtEFgxqlqw3KHdEn9kic8N16Ia/ALg+p52lyHbZ4mh2I7VAxdx1TjMMRfxNbB9t8DZv7rHGs4o8RbrEdbM8V15y+v77xHSz3EbRokubbx3fXKMRxwawGa//C4klz1ZKwHS6NMSD//GAKRW+UdQLR7CVRQmYDmSavq/ygGkPuRcPPsoDplT4hkki5XMiE76h9eOeV59V+LblS9surI+jmXzA5lLhm31Z/Xg+f5A+Dlo/7vkpLXJnXicV2NyJrI/jV6nB5tKU1hdcQ5zp6VJJJM9PaZE+jqelI5t7MevjGCA3srlUT/daGcLmUj1dzX4wJHEFgJp6hRuAV31NxBzGTSIvllw0t7hHFL+9jQl/ARjFS73SpqEivWUL55UUi/gCYIttmb6uDRz3GBQxRY51+v6ua9eS3KDo3aVLhVy3PQZJ6im7btq4rl2LRhwbwGa8/jNLHi1gOpsJSC/lAVMqfa+oF1LpeyVgej8Tc3uBB0xvkf54cBgPmHaSx/EgM0Xw/JWOxNAuJaYI+TRiSk5UQcZPqhMlJ6ogoyg57anEPJiSUyVmiuApSk4rpCqbS5Wc5kodNvd/LKX1oRzN5lLp+7HEFMFTlJwe4nv9lSyGdrvcweZSJafLeVkJ1dNtzUwRwhPLBWBmIh1SuAHk3wW5UBXiC5m3sWRvzqSQ9QfhLwCuz2k7KaLOtrjRdS/lNG6MYQvnvZSOVYaK+Jlr6qWN6+71JA/wnT19FrntXk/SQia4fUBcN8twxLEBbMbr/yqpggeZhrznf8NJlzLTkPcU81tFvXCctMKDSsD0cemEB5mGvOd7KN6KB5mGvOeb396PB5mGvKeY3zJbZE/xcjiBacgrXg4HMQ15XwSabPtUQ97zy8dwSITaInu+FghOaXm/c9PFGSyl9SVPcFLz23e5Szr1cniOL2D3sJTWvTx+QL0cbpSBbO4FLKXVkdgie4qeLrVFDk8sF4C/EofP5AZwqyyJ9C7LA46wXRQT6Y0JfwFwfU7LWcVzwbYY7lpN8WXFctESLRWjk7Tp6NZnIIlznX7X+rVJXpXWbh8wza1+bZJOim5f2sR1swxHHBvA5rv+8+PUCuIi6/nHqV3x4FziIpvPV+w4pagXTmDHKSVgSo9TD3Gh3HvlOjx4O3GR9ZTjFHOR9ZTj1FnyPzaXHqeO4u1HDWUGHqzNXGQ9rwaTTqAusr6b83oySq+s/reIdCLNl5ps7ncspUWvrFxPl19ZuZ4uv7L68SmS0rqT13ffylJa9Mqq6OmeI6PZXKqne6xdI9RYLgCrEsLEyQ2gH7M5IKwJ6E86J+R7hb4AuPdT+oF7pNviNdd+SkPZ8m+Pzjylmz7Hu3UaTrJbxGOQMfk3S5dOw0VM59qA6fOyWwe7JH35CSV9YrpZhiSODWDzXf95QQU94Sv3gy+51sAPrKBCUS/8iBVUKAFTej+gJ3zlfnADVy+8gxVUXMSbca9gBRUteDMuLaigJ3zlflBdfmNz68gPeHALXltWVf4ho3/yHrnVUhkP0hO+cj94n5dKMD1dbzRf4pmernc/j2w+IZfhQXrCV+4HtGhN0dNtJePYXKqn20imsblhieUC8FPiFp7cAF6V+RHfZdOi5sH8nr0JoS8AuyuGLekzmae/bDGTp43Tp4cimmyJfrz0Ln3qKjpqljhCMWxJn7l8NbfFUn4KSp+hXDTZFk+zncIGMd0sQxLHBrD5rv+8pZLW+PgtlaRC6FPejLuQdVQp6oXTWUulEjAdzyqEaI2P/w0iFUJX8c4P2lLZjjfj9mAtlcfwbx1tqdyfl5vSCqHteQK2PrWBXE+bcXehsSP6yfFy8piJHK3x8bwlrELoLWnJ5n5F9HS9EbwZl+npegN5M+4o5rN0HWtb97whrELofHmOzaV6uifyclOqp0vb1sMTywXgaVlTu2gD2H8Nr8qDPCl5Gy9OB//LEi0BhL4ANGIN2VZ4httC22IZL+9Ln7Yy1u0DChjBTWHSp4qsoT6blmhjt5cngEk8TmiJynlrLbi7MnqwWIo9JnKNw/SJ6WYZkjg2gM13/aeWPN5sOYCM8h7h93gz7jIWx1XUC79l/1lKwJT2CNMuX6VH+DIeML2P/WedzgOmtzBRxSN4wPQyJqpIu3z9/yzSI1yZdflq/1n/0GbcmvQGzYRr/f8sljL7mAnXKj3Cr/BSUPqf9TBvj6J6ulS41k9pkf8s2uWr9AhT4VrlP+to3gZF9XTrKPaDIYnlAnCMyCc7F24Ae02XiI6bh+XKuv6pBfk1ev4rufTKugmhLwBnOz+n9ecfYEu4P9Y24rIHtnB/rHV+VUrQ3fmx1vlVKUEd+cnxE9o6/wommENPcxaI6WYZkjg2gM13/ee2SlTnU1EJHc8DpitZJbeiXvgTS0xQnU9FJZTqfCoqoR14wPQxlpg4gQdM+7HExEE01M5tlajOp6ISykPtSmJiiexMRvejiQkaave2o4kJqvOpqISOYjqfXE/XG8Ks65Tv2Y0s1K58z6jOp/I9o9Z1yvfsUJ7+p9+zGnYNneIxAhst8vvNHUTqtBqwSuS9iPtgb9/6ZfawGy5rfeJZl/YcPMP/v8QhIojQF4DuvNXDApfz0Igl3IcfaygOJJZwfk7zZnJRYksM5uY2FugXy82yOde7tkCTeG6W/3EJPAsso9t6KRHLBrDZrv/1mCUPj0wqPmE0Mul5uaz5WFEvXMyK8pSA6SzWmnAFi0z6PmEkNtOaJ4ifZWrbR3GX+cGsNYEW23teT9aaUJU5fWk+YaulEhltQbVc5steZPQQ2powjRXbe7vT1gTq9OVtQZuPn+DxJtqacCc3raR6urTY3s+0HYsHz2VOX36mjbQmHCeT2VyaaTtAvmVzaaZtx5C6BwrxXACqTE4xcP8Wu1hwcq5cJSVZSfRhAwl9AbjX+TntVMUy0A7uC5DLr8+loniWWOm8tfV1OdPxE3xG8zS+BTrbtQwEXMQjexaoIYsdP8Fne/nb9SPiuVmGJJYNYLNd/6kljzeB1SZ7e8gCMvocq032KtLmY0W98G+phgdpbbIfX9kXD9LaZF8xuxkePEXGs7kvy9l48FCZzuY+KF3xIJXb8bzbWOv/lrKOze1CxYmWy3ZklIsTfUeFQY6k4kRUbserRZtmXpK2ZHRrKk70gHQjo1ycqHdCJQBCe22o3I7Sa3MmXw5or00TrkBMe2324Wlz2muzlV3DynguAN4WvZYWrtmrhqWhernLgB9Tlv8fB4Su1Qh9ARjjXILkQKYmbI2OMtL1I+Zzf0o77KgYHVrgQdeCqQmmOhe3bOFaMDWBe3HLcuvyWCzNEg24brcNxrkW4opCPBvA5rr+N6XFulSdxKtLi3WpOolXjV5HFfXCtUKE65SA6QLZEw9SdRLfnoDogR3HBPd9ewLiv34A3yKfYl10VHDftydgOSQmuO9XBzDZi0WyOxnl9gQz5RAyenzCVgNBBffzTxsspTVSLiSjO9GU1iAaKuV6utdzM0mqtkUF9xW1rZOZ4L6ittWAO7hSta3deEyLqm2VZx7S4YnpAuB5lU+7e9Qbo+9rTzWqdHJqndHznoeeemjQDWfUipBJDn0B+NT5OW1bxVDeDr1Zo5QdPqShB0scwks6bdDLtWVagt+c21vVc22ZliAGe6v5jq04EpzOI5Q2iOdmGZK4NoDNc/0/iV6iqT65dzCV66D65MoJgasX8hOCEjBdKiQ/Q/XJfYPiA/FgY2a56zcfN8eDe/Nm3BekPR6klru+QXF3Mvofsdz1DYrvJqPz6KrFDYo/oaeO06jHO7Xc9Q6nKa1HmeWutydNafVllruKnm5X3oxL9XSp5a7it9GMWe4qfhv7yhw2l+rp8vu94rdB7/ehiWX9P59aU8RJ6AvAb1RUyworaK7QEo/J5a4fMSqOj1Ir3npjgw48zmWHCrnryzt+RNVYbpZv0bJRK3zo2Iw7wZXyqOtHxHOzDEkcG8Dmu/7zIy91KFWOvNShVKkR4OqFvEZACZjSIy+/DvEjL78OeVOZj/yuvBn3VVazWU5oMy4/8tLrkHLkpdchr5sMJ6OTaDNuWxlDRp+nzbj8yMuvQ/zIy69DXE/3Et6MS/V0T+Ungl9ZoI1fh7wvmHQ6vw5xPd2KspbNpXq6vMIvNLFcAOSfx5pkhgBG2A0ghnOa9y330LbD2yzFaocBYTvyotCVmb7YoRn3f7TDXnz5sMIKZvpoi2+4oZENnmcNgra4m2uc2yCWm2VY4tgANt/1nxe9PEKjKrzopQ9txq1HuwS5eiHvEjybnh69DUL2u6Y8YPobK3qpywOmM6UBHtyWB0zfpgK+a2gz7jO06IUWROXf4VjRCy2I8nrSYMAbNKpyIS3nfZI24/KiF14QxYteustQMsr1dNvTgiiup9ucFkTl3+F2xIMH8rrPb6QeHtxJ/mBzqZ4u7/HnerreYtmNPTgk8VwA8pnTi8hAxUbYDSCOc1oMZ/NYbhlduUaEHQZwvQAb1Izhb+4dHcMtI4azeSy3jIHu/+Z+zSY7CVihaRw3y7DEcgHYbNf/jrTtdSgNmLakRWW9aMCU6wRy9UKuE3gqrR+pQNteeUs0b3vlLdHe96z5eEseMP2ANR97f9GAKW97ncPqR5S21ymsfsTrLX3J6BjWEu11psnK4awl2juDfgFoS7TXmLa98pZorqd7Jm2J5nq6TeQTMur9J6TniLdEe/NYVyNvieZ6ulzll+vpcpXf0MRyAXhmhb8F5I5vZ7uZr1KNGuEqdMJuAHGc0x53X53jW4s4rzNqxXxRbDHKfTS4Qu4G1vplh/YxRINjqM6Jpc6om/usj3+KoMZMNojlZhmWODaAzXf958KXd9GAKRe+vIZ2kHKnIK5eyJ2CeMCUC19yUVQufMlFUb1faKyd5iW8z2isfRENmHLhSyqKqghfUlFU5aMzku5y/KMziBqn848OFUVVhC+5KCr/6JxMlRD5R6eBzCSj/KPDRVH5R4fnJZSPDvX5Uz461OcvNPH0gFU6a3RCwW358MOspoJbSKG9fCBbHroJ38n7CUnZnPqHGv2zvbwb6t+P8s/bpb/T9/f/ua2scv5zNMz/Jrr+OXK+KPDmcPqcxVLD+c8xpCCI5/Q5+TdL5z/HmQXFyk6fc6a87vznqL8wEexz+pwtc9dv4fznaHRCuH//zTg2gM12/b9ORpHx26Qvmd9BRpH3vzMRxkXjJ8k08twz5VXy3PryJXnuxYmQFhrfVf4kz60lP5Ln+tZX+LlNEwFTOP5ngaUCGP9PGpG/01dyEPk7LvDDuHD80wIFITA+Vc4nzx0lHchzJ/thXDj+bIEaKxh/TPqS5/aSAeS5D0tv8tzeBa6KYPwqeZ489xQZT557rW+LBsfbF1wAwPgx8gV57h6ygDz3VF/rAo4fWpDSAuPby9/s+79ctiefd98WDf93zU+ktND4r9KSPHeKHEOeO10OJc/NyPXfZ6tzX13r7wFf97Dos8o3gFESiG/Acq3hP8eF/Pej/HN4/tXZ5fv7/xwYw8/RUZY5/zli+edn0iQj/jvS/edtcmdG/Hek+89DZVYczznX+c+zWPrE8HNcG/LfZ4oy9tg81/836XhPmUzGH5In6Pu/T577BH3uyfIdGb9RptHn/kSe2wuPivsAACAASURBVI8+d3dZwb4/spo+NzfE732jfy6lf7cfpDab7xdyR3zue/S5Y6U1fe65kZ97H31uH7mdPveuyM+9jD63jYylz3098nOPoM+tK3Ppc+dHfm5l+lxvtfQk4yulKn3/zuT5S+lzP5OhZPw7OZo+NzPXf59qHd/ekP/ADa9ZM1riG0DHLzZhpfwzxffYOGrqF0b/7PjX7FD/fpR/XiKTnb6//88essL5z7H/Kqni+udomicfuf459hsr7Vz/HEf9KbOd/xwXy0jnP8c8+d35z7Gz/On85/hC1jn/OfIX9i6uf46pKxPSlOb//p/xaZOWufW/m7xM5veXB8j7z0tYwaLx22Q5eW4zmUmee2H+1QI/95tEMTYa7yCryXO3l3/IcxvJcvb7zPOlXOB4nnxI/g6/ynTyd1oo1clz//WlXOD4fzKDPHe8fEeeO15akuf+7ku5wPE/ZA557gD5hTx3oNxAnjtPhpDnzpeF5LkdZCl57vnyHHnuVzKBPHe2LCfPPUhWkuceLF+S506VJeS5X8ha8tycPCHPLZeXdzT5vC+TXcjnfX0ipYXGf5Rvyffsa7mAPPcTOZE8959EiQT5fW30zxjXf5+dLn8/jy7a4ajWuDFrtdiU0DKgMbAv70SxQmcqO2yJuayRyw67+9921wylVZR2mM4Uxizh3v3Zl8K7w/kzclZROW4rHMHNRu3wsnNXQc9bwkxzAojNCCZB2Vr/uZj7DbSgmou5d5QRZJSrF7ZMXC0Qe8kvZLShzCCjXMy9Oi+opmLuFWQ9m0vF3P1KDTJKxdy972R/MkrF3L33qTwxF3PnFhK302ZcbiFxOW3G5RYSrQsKhACd5HEyehRtl+R6urXpEYjr6W5Dm3EVC4nVUhkPKhYS86UmGeUWEtOkERnlFhLjpBUZ5RYSmxLv+u95O3eaaXEDCE0mXgCqyBrnGnn9YjineRPzr6aOaUTVMSzRg5tlWuEPsVgJAahLlRfs8DRthLPEXNnP9SPaxLEwxHCzrJS3hgnMbUrMG0CZWv/Pk1FklJ/ijpeJZPQK2vfO1Qv5KW5nGkLhpzhu58pPcdzOtar8w+ZSO1dvFTvFcTtX72d6iqN2rt6n9BRH7VzzT3HMRPoGGUhGH6cm0hfRu2N/aiLNhauulvvJaEMaQuF6utVlIRnlerpb0LujYiJN746KiTS/O/K+dX53pHq63mgaRppBTaQ3Jdb1f/eu7+X6VVdMacAtmXgB8Ja5PwyOiOOc9jSzZLfD2VQvzBJt6Q5qhcp5q90Lo8dxs5xIt1dLTHL/kO7ygOtHxHKzrB320hfnBlDW1v+z6EJxt/Qio0fSo/a1fh0HhKsX8mvJNvSoza8l/KitiKrToza/lvCjtt98TOa+RgOmv9O9lx+1v6TS2vyoPUFOIKNX0aP2c9KBjLaT0WT0XulBRo+lR21+LdmfHrW5nu729KjNryXeeiGiffxawo/a/FrCj9pcT9d7S1qQUaqnm3+WY/aD34UMlsW3/u917cf+4i+rx7SuFNMjNyUjLwAz3ZeDxHCE8stBmLeNFa6lK6MlGnO5axvUiaHsK5ab5VwaBrFEDNfXe6kxqyViuFkeF7bsK7YNoAyu/y1osc0wuYaMHkKLbW6WO8koVy+8VJ4gozxgehqXcv6TBUwPl8/Y3NlspdjL7+TEvMcCppVkNZv7Ig2YrpCqZPR+WmwzV+qQ0Vtosc1HBapHgMtosc3YRP8m4nQZR0YfkivIaCNabHM7LSOoSYttuJ5uZVpsw/V0vX9kGzx4lHzE5v7Iim1qyw9s7ses2Ibr6XqvyFlklOrpeg9T2fj5shd78CbEtP7X6fV5YvVf/+b55K9lxlY16x1efx9SUEjIyAvAOPppsEIs57ROdOexwhBqvmiJ6tx53gbNaajFFu5vljmr3Zfnx1LA9pK0d/2IWG6WF8qz4SbEswGUzfX/WHrbelS6kNH9ffVCSD9fyxGyvSwno914MosGTNv6Wo6YhULc3JrJB2zudGmIB/ejvw1vvLTEg9vR34b3dIFwNGCd35oMGUjDAr/KHmT0OrmXjPpajpjz5TkyOl5OIaMn+s24kKf91mTIwfIlGR1AU1q70l2zB/1t8CROB/rb8JbIznjwBPrb8L6WA/HgQfIVmztRjseDu/AzxCg5Dw8qKa0hCZ0fxJKQQb9Y1v/bvkys/nnvdWb2Bybs0/3tX6WAxRN6hHdEy8gLwIPOG7HjOae1oDbjVhhDTbItUX5dXkXHj7iIurnbwv3Nckf5y/ETfGJoYZ8qR7t+RCw3y1t8EcAwxLEBlNX1v5FMI6Mjqbd0TRrzHky7RSrTmHdPGURGecD0Qr4u/Si18eDJfPn/mMW8D+FuTq+wmPfusojNfZjFvLfgbk59aE57mexIRq+kMe/Z1M2pDY15v0c9C4+mMe8X6QZal3rI3UdTWtvSmPctNKXlrWEx78t4YPEXFvM+nae0PmceckfwlNYbzEOOf729J1lOm3+9vbvkZjL6D01pbUosF4DEgj2tO+tsMGKP5/MkldwRzOQviIy8APTiK7YFduRBEkvU4w03NviUZk5t8QuzALfCrXw9tMRw5zfLQ3iQxBIt5V3Xj1gYMnMaiRhulo/QFH8AcWwAZXX9r08//WOkLRndhVa9PyhdySgPEd4mfclc7w8WMO2SsCeDfC0H4cEz+e92Iqt6P1I+YXNHsar3WrztZQiret+aG5n3KrDrAqyUrcjoxbTq/Wdht9dTaNX7p8Kkrw6lVe+v+fZkkD3kVzL6WELaHrElrXrvL7eSUe8vVvV+FU9pfc+q3tvxlNYUaYYHj+EpLfr95gm+/J25Gx7kCT6vt/Qjo+ulApu8CTFdAL6+2cKR6vAl/qq/8ucv3h07YfpP//r/51eSwQkiIy8A51N7bhvEc06rxqUcbBDLOc37iC0LVgh9TotELypEaIPTeX+WJQ5yfrPcYkNuuHUzGr/Qbd8Gb1B1kQDiuQCUzfW/Di0SphFCRffmKa6nQNUL75ab2FwaMO0uw9jcz+QIPNieb2Ovs0/m8TKJzX2CNeMeWGAyi7iTNePuJEvZ3Gto134uFXrhujdUE0nRveGaSFz3hmsi7SjLyOizcgEZ9Taw2jKuieQtYs24XE/Xm8macS+SZ9jcd+RkPNhC3mZzaYaP6+l6g1gps6Kne70MxoO8xSeAWC4A/Uss05VrhlOqTlJtgciCQc2Sn7JyR/SZLTI3XGlLRl4AmlFBCBu0oqLT1lgh1dw+oELuBrLIWOMF51+K8XKq4yf4nEf3IBt0paLTttiWx+kssCdfc23xoRzj+Alf0cNBAHFsAGV1/a9BA6aTWI2wIhPyPG9JoeqFQ6U7m0sDpjfJ3WzuB+zze4k8xeZS5XvuisCV77krgncrC5juKQvY3M4sIVJR1rK5Z9CP2t/MFcFrLFPJ6BzqirB3wuoZMYW6ImxFF9oxcjYZ5cr3D1JXBK58z/V0ufI9d0XwXhViSngWlxykPT5cT9frK7fhQUVPt6sMx4PcFSGAuH0APP+2PyvSvJtEXiyZc9viHqGqVpuSkReAvfkqZIGuVFbaGt9QXTQL7EV3XGsM5DE0C3zt+jeVoKnzm+UAqnVnjRVUF80CR9Ed1xrPO19t/6KmSAHEvwGUnfV/BxowpSohSjPu/9jBRFEvfIQ2H/OAaR92MPG8t1nAtKs8yOY+wwKmZ8sYNvceFjBtKlPY3OtYwLSuzGFzL2AtEdvK32zuSbQlYi1tPj6YfkUW0ObjXWUxGf2c6kKUpy0Rb/Co1VLWEvEUbT7OPznUw4NcTzf/ot0cD3aXoWzuC6wlor08z+ZSlS9FT/cm1qql6OlewjridpI/2NxNiWv9z9mlRiH7jZWVkd7iC5m38ZcmZ1LIjTsjLwBbOo9rD6B9I9Z4y3Vc+2heKmqLbrR/ywbOT7QJajq/WY6ijY7WcH6zPJeXitpioOvvYdXQuZKYNoAyuf5XoT+JYsnzLwuY0pO2ol5IT9p+wLQJHqQnbeVeQk/ayr2EnrSVewk/aXtXsnsJP2nzewk/afN7CT9pK/cSetJW7iX0pK3cS+hJW7mX0JO2ci/herr8XkJP2sq9hJ60lXuJoqdL7yWKni69l+xJjb4DiGf932nkktTmLdofAVke0CvbhcZgNiUjLwDeIqnh9gGjePWeLR6jCrUWOI+anFjjDP7tTZ+qYRN10XBfMTWFOhpaw/nN8gaqUmeNbq4zcQfI9yFnxLIBlNH1v5zkklHFkucP2QkP0lobRb2Q1tooxzhaa6NUJtFaG6UyidbaKJVJvNaGVybxWhtemcRrbXhlEq+1USqTaK2NUplEa22UyiRaa6NUJtFaG6Uyievp8sokWmujVCbRWhulMknR06WVSYqeLq1M2jfsBhDL+l/uixLiDRtYIzpmTYAm1zlcMWkTMvMCMI0FZWzwYTzntN6utW1u5EEmWzSkcsgWqBfxDBSWRTRZbIGf+X5iC+c3ywd43bQtznDdi3Myl70OII4NoMyu/2uFqDrNZ9a3fsB0TzxIu20V9ULabasETGm3rdKbTLttld5k3m3Le5N5ty3vTebdtrw3mXfb8t5k3m2r9CZvoM3HvDeZdtsqvcm0eEzpTabdtkpvMtfT5b3JtNtW6U2m3bZKb7Kip0t7kxU9Xdqb3CBsfWUsF4BTRf4a+cBC+X3w4JeWyzq6tmF+Ctg9B4d0VM3MC8DL1KzQAvPjOad1dK1uP5wnA22xk2vV1BbudS0TTOMxm7Qp517XMoHzm+Wr0sbtAwo4xPXN8jLeiBlAHBtAmV3//2aqB4olzxzZFw9SvU1FvZDqbfqbDQmYUr1NRZ2U6m0q6qRcb5Ork3K9Ta5OyvU2uTop19vk6qRcb5Ork3K9TUWdlOptKuqktH1cUSeln1hFnZTr6XJ1Uqq3qaiTcr1Nrk6q6OlSdVJFT5eqkzYJ28wWywXgFVlXzy+KW1vV86pNjeoX+6TkbeyAd/C/8lio98jMC8BQavuSPjHojyc43rW/7WvuPZN9clY59k3r5N7ZKoHrm+XuVMzcHh3D+tuGZToLqdrDuR9HHy6YEUAcG0CZXf8XCzEiUCx5ZkkDPEgdt5R4KnXcUgKm1HFL8SejjluKPxl33OLxVO64xeOp3HGL+5Nxxy3uT8Ydt3iLAHfcUvzJqOOW4k9GBWQVfzKas1L8ybieLvcno45bij8Zd9zi/mSKni71J1P0dKk/WXOZzOZuSiwXgK/llfz/rfBf4hOyw0rehwI5LFfW9U+NZNfo+a/kEn/xADLzAtCDJ0DTJq5zWt2Q8bjQzKAaBvaYy2MdadNX7nD6/klc3ywbyRdO3z/J8fK+2wf8QWW5reH8ZvkUL+EIII4NoMyu/z8xx0DFkmcqq/tcKNXZXFpRPV3o74QGTMdLSza3n/TGgyOkI5vbjQVMB8oNbC6tqL6O9+/Qiurz5Tk2dz9WqnkiL7fbjl32D1ZSgetIM+6uip/4r6Tus5wwCzn/s3MoHlzCLOT8z87G9/MUaNeK5z3NmnEnUj1dbwBrxh0l57G5PdhnZ4hcy+Z2YJ8dRU/3BPbZUfR0D2KmTqfKm2zupsRyAVhekEuZVFDJO5wrM2F6+wWks4fdcFnrE8+6tOfgGf7/DanXmJkXgHY8DpE2R/BkpTWqyGq6vKRNTOc0bzLPoqdN+HNaNK7jcYi0aRPT12lf6riUPpXy1pZz+oAkrm+W70qLkDPi2ADK7Pr/LQmYapY8k1nA9E+u5ko1VWbL/mwuDZi+x5vFbmYB09E83XgpC5jez5uPqabKLdKfzaWaKpfJ42zuXjIfD54u49jcSqw9pZF8yuZ6K0j2qKb8TOfOlTpwrLKsonM/Ytmjf2QbNncsyx5R3SrPe4hljxQ93dtZNO0VXjNwBcsePcw7z1qzU5uip3sUyx5R3SrfJoBshm3kZTZ3U2K5AKwuuKM9XLDynx+1EDbnylVSkpW0PTyAzLwANOZWJmlzNne0sMcyXvaaLpXz1ri9YCQZwY0402YS9WO0R9tE6NUd18r9Tt8/SRVx+4evzQU97DHR8R9+DkvhBxLHBlBm1/8vSMBUs+R5kwVMVzGrX0W98GfefEwDpp9KIzb3WhmCB1+TVmzueTIKDz7OIyJUVb0/bz6mqupX8QVsZ5Y6b8cl6XLySLD9WKVY9neyke6v+KJ/STSTt5c/6dwJLPJFnSs87znWP0KdK/xmXNI/oujp3iAD8eBbPCLSkfWPjJCL2NyWrH9E0dNtyEKyip5udVmIB88PWywbywVgXkEg8rqCr3FTbqDB2GXAjynL/48DQh83M/MCUF1J6qXLtY5LjIqY6bZEp47rEqMkfXlJatrM5UE6a7i+WQ7hy5w9HN8sj3NdYpTkaV6SmjYreZAugDg2gDK7/n8oR8MxzZLnZdJ3Tg+PnqJeSJVclIApVXLxA6ZExvZdOZHNbc2CEc/xTyH1VaVKLoqvKj08+nLN/+DBi2QEm0svcfTw6PFLHD08evwSRw+P+YwjClJaSote4qh3tXKJ+47vllezS9z7PKVFFaSUlBZVkFL0dKmClKKnuwO7xHUK2RQVzwXgA5njZ9jPlOW+QNVpoc1qUsipdUbPex566qFBN5xRK0JQMDMvAOXW5dHWnHQZ4rgUvAjHTbrOm4yTdIraqGhGzmrHpeBJdnd8sxzjWr4qieOb5UWum4yTOG7+2EH+Cjsljg2gzK7/E8iZV7PkYWfeSrKGzqVn3hVMy105885lWu5+wHQEHmS3Ic8/876FB8dyFa6GMgMPPsRuQ/6Z9zc8SLXcPa8CO/NSLXePn3npbcjjZ156G/L4mZfehjzuIaGltOiZdzVPad3KyrgUPd1OrIxrGk9pnSGv4cFxPKXVmJVxKXq6e7MyLkVPtwor46K3oSBiuQBcL3J/JV/7KvE1HxrRCt4GmXkBcC3T6VxmNMlwudrl2zuXGU3iWKbTuRhMEtc3S9cyo0WMc3uzvJX7RdrDsfxTA9YfFkwcG0CZXf/ZEUGz5HlcOsGx7ZSLHFUvZA2knnJEYA2knm+7QKpevuCX9GNZlo02kPpVL6QZlzaQ+lUvZLGl9VAer3q5Vull+Y00cndg9VCeX/WCG7lPYPVQnl/1ghu5D2L1UJ7vIo2rXnZWUlr3kEZuLaVFG7kVPV3ayP0V95A/iW307HrvKY3cip4ubeRW9HRpI/eNPKW1KbFcALb9R2TVcf5fY9k59buvC61VbY8MvQA4NlSN7Zx2I5N6Sx/ncvBJHBt1OZeDL8KxUZdzo7Ekjm+Wj3IFQ3s4vlmeHlYDIp4NoMyu/6xIQLPkuZ98pKmEpMfVC7dgEpKeEjClEpKe14r1vX7L1Z0ayTQ8SCUk/b7X+XiQSkj6fa+kGZd2ROfzLympu1mJGjApVyoh6XEpVyoh6XEpVyohmc8jpO91LyWlxaRc6R/BU6RcFT1dKuX6A+mI9vxyxA/x4Ec8pUWlXBU9XSrlqujpUinXO8KmmGO5AHht14kvXNa+oHYzlzigOCZDLwCjmDZz+iySGi7fvpjzuCljujg3hE1SNZ0qBZ1Wrg1hi3B7s9wydz31pLSH45vleK40bY8D3N4sr1SqEgKIZQMoq+s/U77ULHkGyo1wjJpIeVy9kJpIeUrA9D9mIuUrX5L7K9VE9bz6LOoxlZlIed4uLGD6KjORUoLPjzJNVM+XncPKl32ZJqrHzdyoiZTHzdyoiZTHg8/URMrzs3NY+XI/JaXViyhf0jSM55u5kaDAOq6newqLevzKjz6HsSY51uLv+QnNBXhQ0dPdUtbiwae5ni41cxtAVpVA4rkAePs//HX+LyRnqL/+r3GrsELJ0AvAAG45kSbxndOaKuWJafIWc7G3yt/cMDFNurJeOqu4vVnWZEugVRzfLL/mvY/22EZWunz7u3n1aBDxbABldP1nQoGaJc8dJGBaT76hc5l64Y6ylM6lAdMNQneKo1nAlLqi+QoOJGA6i38Bq7KA6TuKstZqEjAdqayPv8iecGyQ0ln3GfG+6in30Lmvk4jEhfIMnfsEERo4Wd6mc+8iuroNmCtaPtcQzendWSOG5zfjYu8rrfn4OPZFWyY7sLn0i8ZEfj3li6bo6dIv2otKxfYi8kW7L2yqPKYLQJIj73nyWrdK2JwMvQC4PRHuHds5zfGJ8BsSU7HL17x0ME3c3vdKPin0iTAEzdze91JwfLN0e98r+SSqhpEmz8mFYafEuwGUsfWfWQVpljw3ygA4RgOTHlcvpIFJzw+YYgEaGpjM51Bm/Pe3VGNza8iveHAObz6uIOvw4BRpyuZ6y8mXe4ycTed+LzhbNVy60rkfSDM4dpvi2P2StIVjXZQ03wPSDY6dqQiC95a+cKyJfELndpZH4Vgtpfn4DPK93FppPm7MUm0rpQqbuw9Ltf0ke7O5W7FUm6KnS1Ntip6uN4+k2h4jnUWBxHwBKG0y9AJwhlLWlx6OT08pOM41uD09peI21xDhnBaRbqy2Mm0cx+VT2FupP02PbdxWfKXi9mb5vjQPOyW7NgDL6/+d5CZ/tmLJcw3RZm4qU+hcpl5YV+bQuSxguq2i0FpPvsWDa6Qim7ujLMODC0ik3WcDacb9nETafZgE/RtK7d9MaQDHnlQkfd+Wk+HY3YqD3TNkh+iuNB8zCfr28jyd25OUWjaXSXTuhUSig5oxeH5m4h04punp0mabXKEOj7TZRklplWfNNoqerreUNNu8q6S0viHNNs+GTfnHsv73axxTCYpKhl4AIqh3hKADya9ZxmlXKFVltsujTrsNPnTb851ChK7QEPRSEtn2qJC7gZrQpIfjyvxU3nTabfAz6TsExLEBlNn1vzdR7NYseToTxW4qTuJx9UIqTuLxgCkVJ/H8gCk2zCsnuXTuVqz6bansRCf/R3STv5ED6dx5RAhhkhxP506VJnDseTmPzn3Vb3sBDJPudO6jgi3ubiK19j59iQntJUoDfjcZDse0lFZbGQPHDldSWs3IjXdPJaW1L7nxVlRSWlRuS0lpUbktRU+Xym19qKS0mNzWy0pKaxNiuQCILHvuPCovEBcZegGIoN8dgvjOad6nzEo8XQ5ULBAtcqtTvSHHqq8puL1ZPsjdTmzymxIiTAvH2jypPOJSbyiK6mscG0CZXf+vJ56dmiXPBeSCQOXJPX5BoPLknn9BwAFTKk+ez26yGI5VUdpbyrMLAjvg+7ALAjvg+7ALwieKPt5kklL7nyJN/IK0h2PsgO/DLgjsgO/DLghd5UE691IiU6yltE4j0hbsgO/DLgjsgO/DLgjVlJQWNdxYy1Na1HBD0dOlFwRFT5deEN4MW7oQ0wUgn7xPbj2EpmPiIEMvABEcPEMQ4zltDJdkS4+WSgeTRZw6Q5Vfn8dXFnu4vVmOIzEuyzi9WTr2fUvlFpeOA7vLktBz4rkAlNH1n52nrlbs19l5ihqUely9kBqUevw8RQ1KPX6e2oGV+Piw85TSfExLhBaREh8fViI0Uw6hc9l56m1pQec+JbjbfaRSBMpKhAYp9uvdSTMuu7H6nEdKhNiN1ed4UiLESnx8DiTNuJqe7k6kGZfdWH1y8nCJEL2x+jDLbUVPl5YIKXq6tESI3VgDieUC0HvS6gIBuMVPtqEuhc7J1AvA97zhPD1iPKcNURantOjMFKztchxzrUmX6o79eVP5z+XNcibXSbOJ05tlXyLIYpkLmQhjujRiPZqAODaAMrv+s4oKzZKHVVRcTJp8fQ4jf2jW5OvDAqaHynQ6l1VU1JCFdC6rqNiSNfn6zCHNuEwV0WcKacb9XnhLOquo+ECOoXMfJE3CY0iTr89tpBl3OGny9elCmnFZzZrPWaRJmNWs+RxJmoTPVL53TPdW09NluresZi3BKtwkTGvWfH4mTcIruZ6u9ynRvVX0dL3XiO4tq1kLJKYesIrNbntvTWIPWP9ez3oRPNwtkakXgAmkYShtZhFbQctcG9aJOgz9lNynRWorQtxp0URxY7GJ05vln0rlrkXuJTaTafM0idVZ5lhFiDst2soroefEswGU0fWf9VRqljysp5L6InlcvZDKfHo8YHq0fETnsp7KOvIDn0t6Kqkvks8s0ozLZD593iF763zZi85lPZXT5Ag6dzCRCWUynz5MJpTJfPowmVDWte7TQt6CY6xr3ecQmQHH2ittiEwmVNPTZc24tGvd508sE0q71n1mk701V0lpMec7JvPpw5zvWNd6IDGKQFQ69o73CzYBl4oenEy9ADwll7l78xjPaW1c/n5HcM93m1TKW+PulNJO2aJt4vJmuZWsiu0o111xzkmLidzz3Sa1tJBUOvRQtugg4tsAyuD6z1QVmdGXD1NVZEZfPky9sIOSY2IB0xNkAp3LVBXra+1GRFWRGn35EKMwavTlw4zClhCjLx+mqviVIkrdT26FYxOV5uNuZLkbpTQftyVGYUy31ucYkvlmurU++xEpBWr05fnNuNgojBp9+RCjMKpb67NQqqMhqlvrMx0HVjU9XWoU9pfSfMyMwphubSAxq8BVbj4yN38HiPORJcjUC8Adii5wOsR5TjtCySGnxSRij2ibP2QXZ+99naLjZpMnHd4s92XWPpZxerOcoxQCWKRi3lp3hfBDFWuiIOLdAMrY+t+CdCVpljyHEF+lW6Q/ncvUCy9TCiVZwPR0GUfnMl+lRjKNzyW+SjWV5mNvMg6YVpZVfO4LJGD6j1Slc9kf8QepQ+feQoQkPlZami4jXUmvSGs693SiKf6wokHA/ohaSqumzIdjVyrNx5VlNRxrozQfeyvwH5E61/n8gHXTqHOdz0f4j6jp6XpjyR9xjZLSeoj8EX9RUlqbEOf6n1Pr0pELEiGg2B65MZl6AbiMdN+ny75abtYiUdoQjYnxnJb/QeGd+OkwVK5z9t4b00dZtdPhBCU3a5Mo5e3GrFQ0SGyyhHSOpUuURokYN4Cyt/4fQwq66SeI/wAAIABJREFUNEue/eR7ONafBI99mHrhVVqujARM25HgcYKFUgMNseBxgum4Y2h/TYd3vJyChrYnweMET5PE8Xr8u0jA0jjkd5GghwyBYzOUqtwOMgqOvUWCxz4nyEQ4NoIEj31YGkdLae1C9v7rlJQWS+Ocr7VNLcHBuhO1lNbXOI2jprQm4oCkpqfrjZIOaKicKCmtIdIDjv2hpLQ2Ia71P6dOp+cWFnSCrXidp6FckqkXgJMdChHGeU4rtza8EKEpOVpjjU1eVTTe0mGstHP23hvj8mZ5seJJb5PdHN4sd9COEDb5QrEtSodpiqhhEDFtAGVz/T+CdPNov9i9SCXUvUqIgKkX3qCJPpOA6UXaN5pEvVn5eIKP5Gg01JCUjycYK23QUHVSPp7gIbkSDW0h6/lcFvUm5eMJrpCH4dh3sj+d25p087yvuMgcRXw/R8s5dC5r5LhfSWkxm55blZSWt1oqo6FOmvbHfKmJhlppKa3PcCOHmtJ6XU5HQ5qervcEzsxX0VJad8otcOzfsKIfsaz/+3V5flHB4v/vWzccXpqmMJl6Adhf0bpNh0tkhLP33oR5Sl40DVj3mnXuk2ucvffnRAHANieRcFC63K5IStik3Jo8uEOkS0NSjGEdcpRJm8VKTDKIODaAMrv+H0QMTjVLnp2JwSk5syZg6oW3a9Wkv+OA6eXyCJ/7FTayPkvrQJ+AO23YmTXBc/hTWlt+5HPJbWob+ZfPZVJOREAmQUey75Iza4KW5DY1TRrRuew2NU5a0blMyulxJaVVgdym2Jk1wXLZHg1drQmLkNvUOTKazyVSTsdqKa2XcCBP09P1HsDS7DvIn3wuu00xy+xA4vMBkFUTbm7CE27uydQLwNaa5FQa3E4kxazzvtLdlAaHamEim2iCyenwuyJcbROXN8snpLOz996EeYq1YhqcoYWJbDJMacNLg4q568IfrmPzASiL6z87fGqWPOzwyapWEpDD5wDpxef+jA+f12rdSeTwySTkE5DDJ6taSUAOn+wSloDUU7FLWAJy+GSXsATs8EmqVhKwwye5hCVg9VTkEpaAHT7JJayA9fjwyapWEvyGm3E1PV1WT8UuYQmImQO7hCV4Ri5CQ5qerncPVrVT9XRJPRW7hAUT1wVg3SPN4jI/YmTqBSD/BszziWnwhHJzt8qzSpFhGmhawlY5R6uGjU6lvHXxGSKpYsZp8I7ihGMVhzfLq2S4q7felOtIZXCa7BNFXiemC0DZXP+rk71as+Rh5SesbzUBKT8ZpuUuScD0Zs2mjpSfMBPZBKT8hPWtJiDlJ6wMKwHpqGZlWAmInTM1kfVpReycSRlWgkbEznmukmRnHdUf4jKsBMzO+WUtd0nKT1jfaoIfcTOu1nzMOqpZGVYCYufMyrASPCKXoyFVT7cPtp5R9XRJRzUrwwomvgzA3CcurOn+UQoZewH4Mqx+qzmxntPulN6u3vpql0qQG6O5j6RBLa0+0CoOb5azFcdCq4x0d7O8R+lus0pbGePqrY/RJC+CiC0DUBbX/+1JwFS15CEBU6ZcmYCoFz6q5eVIwLSvtnq/hfeSbto1egQOmDLlygQDccC0measQTRV9yWN2AnOx+631TST9RNJXx9pxE5QX76EY78qhX5MU/ULxbqxHHG/fRM3YhfwB5YbZ8qVCb6WA9HQAG15Jpqq12rhluelPRo6jzRiJxgq3dGQqqfbS+5GQwdpzcdEU3Xn0K1ysVwAzn/s+4Is8IJnO+1bei4wXgZfAF5XivPSINZz2uWKXWAaDHLpBbUxNbTWsugcJ1NcvXUAsxSz+zQI3XCUDne6c4F7QRHWtkpjrbUsOhdoRRhBxLEBlNn1n0lQMu+qBP/gr887chKfS9QLRxLvqgQkYDpI05F9BQdMe8ogPvdhHDBl3lUJ7sAB05OJFGuCK7CrWgOt+4dIUO5GpFgTEAlKtfmYSVASKdYEVYmrGpFiLWCNwEQdkWIt4BfZEw29qDQfe59hbQRNT5e5qt1MpFgTPIk9IC8lUqwJ7pKb0JCqp3uNDENDR2g7xLnYVW0vIsUaTFwqQLucfd/MvMQmsGTMVQfH8sggMvYC8BDxDU+T/+I8p52qLcfRYQZ41im/LtdVvfKFWmTBKu5ulttpWsdWuVzTgojOx0pe3CpMwj1NbtaKZYOIaQMom+s/Uy9ULXmICdUUacbnEhOqMdKWzyXqhcOlG59LTKhu01rNiAlVF635uBc2oWJmbAkulqfREDNjS3AqNqFiZmwJDsPKxVtrzcd7EBMqTQxvS1kHx36SffiDiQmVmtIin/jXtJTWB/gT/5iW0noJf+L7aSmt4fjcxczYEpBPfDut+biLPIqGVD1dUgvNzNiCidMHoNqpA6euL1M60Pa4SbHZi06857T6mvd2dD5RzFPsouk0ROdWnP1zgLubZX2t+84qDm+WC8Kap6RDuXW5Wzp664e141sQMW4AZXD9J549JB6a/Bfgx+5zTSuWqBe+geOhBZCA6ZNyKZ9L/gUSD03+Czejoe44HlrANdjjuj2OhxZwrryIhpprCtnkX6in7XTkX1AF7XaUZXAsV5RWf6IEs1h243PJv6CmtMi/8K6W0noHO9Y/q6W0RsqFaGiwltIi/4Ka0iL/gqqne6GMREPMXTDByfIOGmLugsHE7ATs7VemnCDtcYHmdhEZVSXBKtuT/GOaxHpO8z6Spo7e+WF3yZ4AbnZ23ThFxjt65yDqyzeO3rn8+g1xitPMl70dvfPrWpgtiJg3gDK2/v8l26EhUhFdwPfY1/AbXBFdAFEvnKR1y5OA6fNaMRxJEZCK6AJ6Y9Xgm7RFqjOuLL0EV0QXcAZuxiUB/gJIKxgJ8Bewj/yEhvaUBXwu0W6oKGv5XO8/7Gv4Nw7wF0BSBHO0lBZJEXyo7aavyploSNPT9R6VLmjoQW2vJSkCNaVFul5UPV3SCnaWltJqhmuIj9RSWpsQ5/q/c7tHfpCyFQGyxjHOCsNP0xY5u/yjLTFRqbBhfZwK4sSqL03GY/8QB5zvrODoCm2Rs0o1LWsemT1Jut0B5OyWJl9FafeIcQMog+v/Iqzoq3bIzMR/rnlSi88l6oWfaG5wz+CAKdFEKWCQ9ERDRBOlAKKs3Fdr8LkAN+N2xZooBZyEm3HPxiX+BTSQWWioqdZyv5ssRkP7auLM5XEzbjU1o78UXz3X4hL/Ar7FDYMLtJQW0b36Qg7jc1/Azbianq43DF89n8Il/gUQ3au7tZQW0b1S9XRPkzfQkKqne7h8joaOl0l87ibEtf5v22rYVwWL//IXL+IauC7J2AvA3qG7N0y5UlPCssu3ikpxZPbSoiZ2GaB9/SPztTvBpwCaRZGGMeIuzdzFLv/gYGt6HBU6apIWz2kZ7cj8JTuGnxTTBlBG139yUlctechJ/TfNKYSc1Gdo10ASMCUiPwWQkzpRRS+gKw6Y3oPvFQWcjQOmqmNLUxxbI/eKAohMELlXFEBkgsi9ohB8Uif3ikLwSZ2J/BRATupqSouc1L/RhEjISX2SoqfLTupE5KcAIhOkprSITJCqp3s8dr5Q9XQPxDUd5F4BiGX9P/HuabkFq/+M/keFdCqzS8ZeACrkuopv341LL13wtnZfj4oqrWuXrlg7Ik1WYNNDB9SMIg5vhLuTbCDObpbtcY2wC0gpdHpUjWT5EMcGUHbXf3yw0S15yMFmuXbZJQeb73BlUQEkYPq+lp26CR9siC9qAZfgg80DWvfKqfhgc6vmR34YDpgSmf8C9sSrJ5P5T1ARGwU0VkWm/5ZtwcjeuLKokDnQM5HJ/BdAjAL+xZVFBRCjgHla8/GD2Pv6E635+Dbsff0/XFlUwOU4PPoIvigXQLyvVT3dI7H3NbkoF1AL2w+SizIgRifgv1+6WOlAcU/GXgC83xR138jEfE57XMsER+U8rdnLLqo3TVSqyn9u3jgYdzfLD7ApkAuc3SxvkHvcvHEwqjdNVA6IZPocnxNwWVz/P4cBU92S5w38gV6Ne4sLIOqF87VWKRIwnYZ7iwvojksbXtcqG9vj0oYntObj5ri04U7tQl0Pdw9djXuLC9gJWwWfo8YNcqFV8HFa87G3WHYFIweoMhuzBMls7UB6iwt4F1sFb9Caj8lSskhrPh4s16GhmVrGvCdewN/GvcUFXIStgkmpXAEtsFWwqqd7iMxAQ9drzce7Y4nyC3BvMSCuC8Csu5qWauinkMy9AEzVSjejMsVZzXEgt2nKu1FRHcHt0oBYsaTFgaGVutJjoezh5o1/1qI6dnlMM5OMygNylZs3DsZZT04LzXwmkJguAGV0/Z8Cmxt3US15xsDmRqYuWgBRL1wiSoUVaW78SsuykeZGoi5aAGluVBuuSHPjEOnB59bCep03atp72+DOo45YXbSQlVIFjJyirgE/QamAQ7Xm4/yjRGMwUkNtd3oNqkZXIOqiBTwmndAQaZYvoJ/cioZIs3wBV2G9TrXh6hys16mmtI7Fep2qnu7++BTQW2s+3l6Wo6HOWF0UEMsF4OVLlZLG2MjcC8BLmlVGVNypjgTSUSurjIr6nbIL+ZalR0utdtQyrm6W5d3pWQbSWyurjMprWprYLvU1o8eodNLkUAKJYwMou+s/ljesqTZ1YXnDyrJamUvUC/+RqnwuCZj+IHX4XCJv+JGm0kzkDV+R1nwukTd8WAsMEOeNO+QOPncL2YCG9Ezen9Cxq42MVebOho5deinse9Cxq478oMwdDY8hekrrfuzYReRyC7gFxw2JXG4Bl2HHLiKXW0Ar7NilprQaYccuVU+XLA9qjShZHohcLiBuGdBSJnMvAIO1PqiIxH1OO16zsYjKuCgih2ngyj+ts9bjY5nRjvzTqrtztArE2c1ypjR088bBOPPl6ItLYQnZtQHYXv+xwZFuyYMNjvTgA1EvXC+KqC0xOFqo1aG2k5fQ0HTta3SMfICG3pKWfO5+uBl3hHTkc7fDzbgD5UY+l/w2e+D20ULwb/N8VfR7uhwKRk5UE33j5RQwogcf8G9TT2nh32Y50VJa5Lf5BzbMK6ADbsb9GhvmFUB+m2pKi/w2VT1d8tscig3zCiAJQmKYB8iu9T+DLwDXyP1O3rcGLhhzQl3NIDEqRDXPCd9prukR6adFnSwzSG5w8r5N5FMn74twdrNcpqlbWEYN0Ubkabkswqzs2gBsr//YnZwU+RZyn1wDRqqrazZWGdlCbT6+FAdMccy6ENIZNVv253OPkM/Q0PtaO9FeuBkXx6wLqYSbcUnMuhD8ZSUx60JwPqWTamv+EWzGJTHrQsbCZlwSsy4E51P0lBbOp1SRVcpckk9R9XRb42bcH6U2n0vyKR9rKS2ST1H1dEk+RdXT9VZLZTDSR25X5m5Mdq3/GXwBaK3ZP0Sksfqdt0sVWaNc9iMS9zntXa1/KCIjtOygZVzdLNtqGtqWqYu1D9Kiiqx284FFzNYk8SIyMdIHNrs2ANvr/9NyMRghMh+FDJBeYKS2+lHH6oWkar0QEjDFVeuFnIADpj9rpaYH4YDpp9KIz90ZB0xx1XohOXmwGZdUrReCOypI1XohuKPianVNngCbcUnVeiHPwa80qVovBHdUkKr1QnBHxQ7ypzKXdFSs1/R0W2JHyoVSnc8lHRVqSot0VKh6uqSjYoSmp+sthzqCA0NH+7Jr/c/gC8BhMt3J+56Dk7Zu+ENr+I8G8UZ0wxPq5hCNyVhnwQlnOfrIXy/3OnlfRKW8tWgfT4v9IonnpMHbWr1DROZqIdhAsmsDsL3+PwQDprolz+0wYEqEvgvB6oVEt6YQEjDFujWFHIUDpr9D3ZpCauOA6Zda8/E2OGBKdGsKWQUDpvqHH2sqEd2aQrCm0g2qoMU4WIBOdGsKeRymAoluTSFYU0lPaWFNpeqyUJmLNZX0lNax8h4a+lOT3CaaSmpKi2gqqXq65FozWms+JjYh94cWtMiu9T+DLwA7y1In79tT80mxzRdaNCcapArUDbdrzfgR+VFzVLfMoerCHY37NJ8U2yzR3JGicSK2ZHEDrv1Oi5zVslWEadm1Adhe/++FAVPdkgefAg/HxTKF4FMgUa4vpCU8BRLl+kIa4jDVCqhcXwg5Bc7Vmo/JKZAo1xeCT4FEub4Q7KpAlOsLwadAfPdLgk+BRLm+EHwKJMr1hWBXBT2lhV0VyN2vEOyqQO5+hTTCxaj47lcIcVX4WWryucRVQdXTJa4K+O6X5EdoP4jvfojsWv8z+AKQs0pLv0bjflhp6ohXpK2Ltz0pkshhGlysyrxFotyaPCd/Z8hOqvZzNP6nKXfY5nOobpcWl0YSz0mD3ppzUTR2ifZ3zq4NwPb63x+6YbdVLXlwHUgz3C5bCK4DId61heA6EOJdW8gBMhsNrRNFbILUgfyqShXjgCnxri0E14EQ79pCsK8y8a4tBNeB4OqvJLgOhHjXFoLrQIh3bSHYV5l41xaCfZVJ9Vch2FeZVH8VcjBU7Nb1dImvsprSIr7Kqp4u8VXG1V9JvpYDwQiu/kJk1/qfwRcAb66byHDs57Rhamo0EqpBtm1OUHP4kdhNTdFbJv9mGSUyrPKFHO7ibTFj1dRoJO6IJJ6TBh2xlGI6HB4t05NdG4Dt9f9W6Q9GLlQteXAn6MnyjjIXd4I2kFnKXNwJSk5DhewtP4MRIphZCOkEXSY7KpNxJ+i3aksN7gSdjM2YC/kEiii/gM2YC8GdoLj/OwnuBMX930lwJ6i+iXaVB8GIntI6G3aFkf7vQprKh2CE9H8XUlfmghHS/11INazJpqa0vLVSEYyoerreAtkTjOD+7ySfw60X938jsmv9z+QLwEQ3teHT1QCJZa6TYS7eVpVstg1eVtKikerjYps5mpFKNP7QDIdsM1RzV4zGk5HEc9KguWoDGok20Za27NoAbK//18FGmC6qJQ/WgjxT/a/E6oVNZKoytz4MmO6D6yEK2VV+ByNbqwbnRAtypRqjwFqQP6l+hFgLcqo0UeZOkuPByKuqfQjWgtSrALEWJFGALQRrQXaT4crcS2A+VE9pnQrtzYgCbCGHwW1Rr/3dAzbjEgXYQirKWjSkprS8v6UaGFH1dPN3ZRTvxQqwSaZIMzCCFWAR2bX+Z/IF4Gk1pRiJpZqKrm3aqnWGkXgqZvEcr0qeE3UYR78egpubZWU3vx5Cj9AmJ0ZMgF5OjqjjRs7o2mhqT9m1Adhe/6+Uh8DINWocBLtBtZcXlLlYvVC/XtaBkY16uCOykG1lBRjZUe9hw25QuVJemYvdoBarohPYDWqWNFDmviGngZF3VNEt7AaFPeCSYDco4gFXCHaD6imDlLn4o6entPBHj3jAFYI/esQDrpAdYfEj8YBLAj96ekqLfPRUPV3y0cMecEnwRw97wCGya/3P5AtAHychbkfHWIKjELdeGWcbN1cnRwkSgpurU121r8s2Z7sRyv0+knhOGlTKcyKUOySak2B2bQC21/+LYcC0l9ytzD0FBkxxGDYJVi/EYdgkWL0Qh2GTbAkDpnvIAmWu95dsFzxAwrBJvodpzL9gGDbJB7AZ93u17HYM7Gj7AIZhk2Dv+jFytjK3N5SgGC5dlbmdYfLpNlXY4ky4yOoprSbyCRg5S12694H2QUfCd02yFUw+1dJNiWDySU9pkeSTqqdLkk8/aXq6JPk0NXSfXHat/5l8AeiE/VnSIP5z2u5q004kYj+neTPUVFwUHBWyEMKbg5hwvJtCFoKjm+VKKMfgCjfFU2OiOT5n1wZge/0/FwZM9W/dcfAbdCUsxE6C1QvbqPYcOGB6NCzELmIDCpjW1dV0F6GA6ba6OfZMGDBdAwuxk7wNA6a/wELsJCNhrP4ztQdqEFzq31Cbj6+Hsfon1UqBC2Cs/i65SZl7MozV6ymtBjBW316eV+buBmP1zdVevPIwVl9PvlHmestQrN4gpfUtjNWrerreZBirX6w1H3svwKV+lhyszN2Y7Fr/M/kC0ELt/IpC/Oe0cuvyUKY3DXL0MlHbvKq5+UXiZc240jqXOblZOmplJbhpn95R9aixjpv26U8148pgsmsDsL3+nwHf7x7VkqcxrNa/TpVuxuqF50MpliTYUeVEKMVSxH9oGcZSLEXMQwHTXdXmY+8TFDAlUixJ/gcDpliKJcmjsFofS7Ek6Qur9SepzcddYbX+82rz8dmwWn+oKt2MBaj0lBYWoLpEbT7GAlSnqs3H3lpUrX+YfK7N/RVV6xuktL5AIUJdT9d7E1br/602Hz8F7QfnSF3twRuRXet/Jl8A9ncidH+JGzFLxrzQH0IDXNkkENwI3TsSsyS4EVB1ZZOAiSh0r+DKJoEwVi0AiMJite8skOzaAGyv/1iv5wHVkgfr9WAx9iRYrweLsScpD4/MWIy9iKVIr6cxFmNP8g3S6yFi7EngkZmIsSfBR2asLZRkGNTrwdpCSbBeD9YWSoL1erC2UBKs14O1hZJgvR49pYX1evB1JgnW68HXmSLgkbmpTNHmQgsKg5QWtKDQ9XSJBQXWFkqCLSiwthAiu9b/TL4AuLG6jf+c5r0nJ9h/U1dGyQQ3VreO7KwIbqxuXRklE35wIWfkyiiZMBS6R6VBpbx1WiNlINm1Adhe/5vBE8YTqrjUvvB7eSd0F0iC1Quxu0AR8ISB3QWKgIr9x2E71iRQsZ+4CySBiv3EXSAJVuzfAN0FkmDF/t+gu0CSa2UoGJkJ3QWSnAeLZt6G7gJJsAn1M9BdIMlB0IRaT2ntDFO02F0gSU4eKprB7gJFQMV+7C5QBFTsN0hpwb5EXU8XK/bj+3kR90Kl9aVqSmtjsmv9z+QLgPenKoYcgVI4pz3jQs6otZsOUEY7PfQQnsp5a7XqQNvk3ywdNJ2+o+5D1pnkQq/nmmjiOenQAx4M0qA2VGjnZNcGYHv9PxzWGDwnHZS5e8IagyHqDRG3zd4I/YWLgOqFHaG/cBFzUXr3FBmvzf1QmgYPHKpHd15GWbMa2F84yYOobbYC9hdOcjt0CVkO/YWTXC6PgBHc0pwEt83iluYkuG32JdVKpTaUKNNTWtvIv2DEwPsQ+qB2VlNa3s+obfYMPaU1TRoFDxiktMZJq+ABXU/XexwdzAwCwf3lVjDyX+iGtuxa/zP6AjBTGtp/03dVsTLr9HMhZ9TdjQYkozE0zEmDurougXWWhQ4LGPCdKlZmnREu5IwGRxPPSYezof5jGjRXpbaDya4NwPb6fyDsMhyrGjDuBKsaH5YrtAdD9UIDvxTYZXiFPKzN/RJ1GbbWP9Tvogs8FjUtAgpn1tFVLqBwZlX5R5t7g9wDRlZLZWXuRbBNCouaJsHCmVjUNAkWznxdTlfmVpffwIie0sLCmVjUtAgonIlFTYuAwpnnyova3Pfl2OABg5TWaNTPp+vpevfL1cEDuEe/iFvkTjACe/Qh2bX+Z/QFYJycYf9N4xfPyb+yO/DsvTd28Rxvdz2PF54T9GXFOk5ulvGL53h9XdwsX4q9Kds7Qm9NC09HPVMeSHZtALbX/1owYDpeWipzt4YB06elo/ZgqIkwQG7U5kKdwR4yRJv7KWph6gBtzYp4DW1w2NasCGidVV++0uZC66xddMG6q1CCMCcP2polaQcrqpaoCtPHyPtg5Ctoa5ZkP/kOjExQq3O3hxVVekrLWy8VggeGQFuzIqB1FrY1KwJaZ12sd0C+hb6nBimtEeh7quvpegPR9xTbmhXRAxUnbynrtLkbk13rf0ZfAIarObYIlMI5rYWLptMxavLSOuXWOpAzuiR28Rx/49U8K8Ozgyy3/p4anVR59Ah8qpqBWmdXF0K5t8GoECe7NgDb6//uMGCqW/Jg9cIX9UspVC+8D0UWi4HqhTfrn6H3UMD0Mnlcmwt/rNNlnDYX/lhH6Hla+GPtJfO1ufDHqiSrtbn4x/pHbT7GP9YPavMx/rE+UpXCKssqMKKntPCP9bDafIx/rDt0FWv4Y10BffqKeAX1VBuktOCPZaCnC38s7NNXBPyxqkKfPkh2rf8ZfQG4EWYbo1MKIofeAS6aTqfFLp7jyxlpS2147tCrIa3zgH4mCM0hUMLEHSfLRPtvukjt5bNOzuo8rXogPI/re2wg2bUB2F7/t4P3YBgqL2YdCpi+hmqLi4HqhY/pTV9QvbAfrC0uAiY2rpIHtLkwsYFD5UXAxAYOlRdxLUps4FB5ETCxgf/yRZwAI2Hr1ebjg2BiY6G6YO0MAwzT1VwwTmzoKS2c2BihNh/jxMZAtfkYJzZgqLyYUXJe8IBBSgsmNgz0dG9EiY36evNxR5TY2EV+1+ZuTHat/xl9AThPNYAPT2mc07ZxIWe0OP5zmvd+aF9tnSeki/X31HBxs2wlr1t/Tw0XN8uKudHEc9LiRyQ9lwZvq95CwWTXBmB7/a8M48CwWL6YFVI1eAAWyxcD1QthsXwxHyH1QlgsXwyMA+Ni+SIeQq0NF+nNx7C1oYW8pc2FrQ2H6BLAbVAcGOd+ioCtDVvozce4tQEWyxeBWxtgsXwxqwWkvfWUljcftTbAYvlipqHWBlgsX8w41Npwi/TX5j6BGssMUlp3otYGAz1d2NrQSG8+hq0NNcMrQWTX+p/RF4CjVM/r8JypfxLts9x+02mlvDVxi+f4cQvktxGdd/U4inXO1QNsoblKVXa2z1ay2rqcUe1SaMr2JiL5uDSYrZYGB5NdG4Dt9R8HTKFcTjFLkCM0lMspBqoXQrmcYqB6IZTLKWYUqgTHcjlFQHEjLJdTBBQ3wnI5RUBxIyyXUwSsBK+lLxxQ3AjL5RSBxY2gXE4RWNwIyuUU85dsFzxgkNKC4kZQLqcYKG4E5XKKgeJGWC6niOHSLXjAIKUFxY0M9HShuNGxekoLihvtr6e0Nia71v+MvgDsoccUQnO1/im2zyyUYo5OHdhs55C+evVhaL5HZjgOOVKPKYRmkN5raJ9l6MQUneal0JTtPeVAzug/1T8ymOzaAKyv/1AB0Pb0AAAgAElEQVQLBgrmFzNfagYPQMH8YqB6IRTMLwYex7BgfhFQCwYL5hcB7Q2wYH4R0N4AC+YXAY9jWDC/CKgFg/WfioD2Blgwvwhob4AF84uBFUZQML+YRcinxiClBe0N4JWzGGhvAAXzi4H2Blgwv4hBSAXOIKUF7Q0M9HShvUFLPaUF7Q0ahne1zK71P6MvAOXX5QJH6+iUgsihv8FoXoWhOV4m235LnU7yhO23zFmptn/Zp7ossv6eo+Vc6++pMkMOt/2WHUuhKdtEqjEsO0BnKIXs2gCsr/9QDR5a5hbzHVJo+1aPEkD1wsnIMrcYWJDxArTMLQKqwWPL3CJuRQUZ2DK3iE6oIANb5hbRCjXjYsvcIqAaPHaAKGJvVJCBLXOLqIKacbFlbjHQ4HiFHiWYJ7WCBwxSWtDgGBadFQMNjsdCy9wioMHxQ9Ayt4i+clvwgEFKq6s8GDxgoKd7trwcPNBaXtHmNkU9xkfJx9rcjcmu9T+jLwDez7KP7bcsBZFDP6um7gVhuVi/UtvnZL2VJyw7lYJ4jlduXa5mLh6aqaqZvQNe1feCsNxWCk3Z+YcW63JGh+hqiMFk1wZgff2HfrD/IZ3OYmaglsx5+kYA1Qs/0VWtYEvm/3S5MOgH+yjS6SzmOhQw7Yt0Oos5HwVMu+m1iLAls61u9XgwaqLDHtBF7Ip0pPeT77W55QTUlm0nf2lzvT9QM+5aUUOM38iBwQML9JTWJDk+eAC2nRfzPGrGfVNO0eYORc24T+lFvDehy+fdekrrEnT5NNDTPRVdPjvIKG3uYejyeUJ4mYzsWv8z+wLwAYrqRKc0xHO8G1Xj79DcLn1tv6XO/vo6HZZDS6Ep2xf+BlGd6JSCeI7fD6bKSYflcf3cYp8T7csZnaEHM4PJrg3A+vr/I/pqGVjyfIwu0YtkN20uVC+cKQ20uVC98G3dNbIPCpiO1JuPr0QB00F683EbFDC9XgZpc6Eo4wUyUptbFwkPnCTvaHO3RVm5BtCpq5g1Ehy02c0gnfuL7Bn4OhaeLeZzVH5mkNJ6A5WfQeHZYp5E5WeT9ebju+Sm4IEX9Dx1d1R+ZpDSao/Kzwz0dJuj8rNL9bqDeqj87LTw0hzZtf5n9gVgpC6WFZbFqKLPJe3lJdtv+YTeCWSfrWSl7abTs3TFawe8p5cFhKRi7rr4m7K9nnpgJSzvoNJTl+yrSz2H5Spd8TqY7NoArK//X4OA6ZayVp07EQVM/5Jq2lyoXvi97KvNheqFH0gzbW4vuTt4YIy01eZejBJfw/Xm41PkzeCB3npo6FBky9RZHtXm7iELggfO0D9J8DPQxEDuA30G9jFQLUCfga3kP3XuFNSAbpDSGoMa0KH1XDHwMzBVj2HCz8CrurdqF9SAbpDSOhM1oBvo6cLPQDe9bRN+BtqGP3ll1/qf2ReA/nomNCSlIp7jHWW/6fRdPTblgGXW5YyuKQXxHL9JqqPld6wlP1l+RxPOQWHA6Hynx6bsUyXPupzRPSgIppFdG4D19f8z0JayrYElz+tyWvDAGiTFWAxUL/wFSTEWcxdSL/wMSTEW012GBQ+8gX6YYtojnesn9ab45qgJDP4wxdSTb4MHrkE/TDE7ydLggXMNRLtzQRYIRn9TQFkgGP1NAWWBdkQ/TArvIAlag5QWzAIt1lNaMAs0S09p9URZoHf0Y8NFqAlspFyozW0hbwcPGOjpHoKyQD315uPdURbowvAdbdm1/mf2BaCzrjwbklIRz/H2sN90Ogf1yzllhnU5o8GlIZ7jQM6oVMRzvCbymeV3zCkFp2zPL9K1LWf0IpJn1MiuDcD6+j8FBM13NbDkQUFzWP+dAlQvhPXfxUD1wq91KdkuKGgO67+LORP98mH9dzFNZGrwAKz/LmYfFK3ohcyYitkaBc0vRmZMKawEQfNTUTojhZ9AH8hhKJ2RwlTQB7KH/KrOfQ0EzbeUdercx1DQ/G89pdUPRT/n6Ckt2AeCvp0ptENBc4OU1jHyQfCAgZ4u7AO5TU9pwT4Q+O3EZNf6n9kXgJZ6WWFISuectsV623JGOWgpdctr1uWMRutbnQM6W5czukivnnVADdRVF5nScMr2/KY423JGH+tbXTDZtQFYX/9RjBEqwKSAYoxQASYFqF4IFWCKgeqFP+rW5xeiLz5UgCnmZLS/QQWYYhqg5imoAFPMbmjZ6KMHRmDZ/JUGNXfLQNk8VIBJASlBQQWYFJASVF2D0sMXQdm8SUrrPlQ2vxY0NKQAlaAWgIaGFKAS1Of6Ons6Kps3SGkdgQJSBnq6UAnqbj2XC5WgYH4Ok13rf2ZfAOw3nV5iEKZwwHzbTac7G+QuHXCfdLf8jtNKQzzHOwl60kelVJqyvXJr84DqelQODS+cbIOxultTSH7Tt8lgsmsDsL7+vwqEc6AGfAqPAldwqAGfAlQv3IA04IuB6oVQ0qgYKJwDNeCLgcI5UAO+mH1RMy7UgC+mGmrGhZJGKawDwjnXyb3qXOQFATXgU0BeEFADPgXkBXGwfKnOfRoI55iktJAXRHnJVedCL4ileh0u9IKAkkbFQOEcg5TWQfJ18ICBni70ghimHzqgF8RNqEMHk13rf2ZfAOw3nd6ha9m64APbTaeHIU9Ft1xvsMiH4/fSEM/x9kO7Z2RKpSnb10dUtajDcVbprAdDkSdqVCrmrlcrdIPJrg3A+vqPtnroApsC2uqxC2wxSL0Qu8AWA9UL/0SmBsVAnZHvkAtsMYejgOn7yAW2mD1RwHQ0coEtpiIKmN6PTA1SQNL50NQgBSSdD11gU0Bu0NAFNgXkBg1NDVJA0vkmKa3bgb9J/sFGnXs5ks7/Vy/SPAtJ50ONrmKOko+CB6BGVzG15YfgAQM93W3kn+CBR0BYIBXkBg01ujDZtf5n9gXAftOpC8tRA0bq8rvhaK37vbugna4THY5KeaUhnuOg6XQCahVzy2TdUTIc1yCDUbf00K1Pw1FL5kecmV0bgPX1HymNw3NFCkhpHJ4rUkDqhfBckQJUL1yFbI2LOR4FTOfrzccHooDpNL35eCcUMB0np2tzvVwQMH0c2Rqn8Dto1+mPbI1T+FLqB75+tdynzn0XLHXnyIvqXPSdPtagIvheEJvY3yCldYMMDHx9B1mmzr0IOf0YNB+3QOa5v+kiiA3RTX2GntKqjm7qBnq6W6Cb+jN68zG8qd8T3vc1u9b/DL8ATNct4MMx0faByYz+tptOuxusmA5oLNPsvmGdUhHPcdB0OkeP97lghO0Lbak4ZftFwGPtvuFxui0RILs2AOvr/4MgYHqCQdXdbSA/e5CBqRtSL9xZlqhzkXphTp7efHwk8hpdojcf10KSFF/pzcdby7/BAxPkBG2utxIETJ8z6Jz/WWoGvo4Oyql8Ko0CX79Rbz72XpNWga93NKjqfQzkZ1vKeHUuutjAg3IKV4FwSg2D5uN2Mjrw9QoGzcfHyPvBA8tlO20uvNgYpLS2R7V6Bnq63npQq/eS3nzsLQSFBA8gaQBMdq3/GX4B+J+0tvuGP9gumTCjk22n03t1WS0X7G676fSEUmnKtt90mrM6L3hLdUwf260HpeKU7XePASvHqHQ0qCoOJrs2AOvr/2C5LvD10w0MP24Agn9HGMQdkHrhXgapIKReWElWq3MboqaZf6SqNre6/BY88IPU0eZugZpxP5KjtbneMtkh8PWxBs7is4H+HCqVSeU94Ox5ByiVSeVFsDJdYdB8fJ9cHfh6a4O4AyptMklpdQIyhnUMmo9bgS9MVYPm40boC7NaT2nB0qb54OaXAuzWN9DTzf/CBHfrv26Q0voBdOs/YZDS2ojsWv8z/AIwzLLTac6aPFVQ2gUn2XY6HaMXerqg3FrLv79LUZ7TMbabTndBCXnHXGL79/cpEMxzzK4GcdpQ3G5QkRxMdm0A1tf//sDyB6oLpnAVsPyB6oIG7w/VBQ3eH6oLprC/fBc8sF4qaHO3l+XBAwulhvpg9P7TDaSa0fuPl1PUuTOkYeDrqFk2lbekZeDrAw3EoEcA75YeBmaI6P07yCh1Lmpuhs2yKZwvzwW+Xt8gpXUiSJntYrBUovc3SWnB5uYletYc6vUa6OlCvd6JBikt9P6jwotBZ9f6n+EXANulwdbPGYbsZ1DEGoppuhugE+bpunih6FM6TdnWm04PNxCjdoH1DMqiUmnK9jModuWMnozclJ1dG4D19f8WuTPwdegvlMJlQJ0X+gulgNQLob9QCki9EPoLpVATZBhgSXMKlVGG4U8QoU8FZRhmGzj5oQzDe3KcOvdjOSrwdSSXmcorIKN/P4jQp/KwXBH4OvrApYIyDOgDlwqSN4VymSm0ARkGGKFP4WiQYUAfuFTqgPMG/MClAOVNDVJa0LHPQE8XOvahD1wqKMOAPnCE7Fr/M/wC0Nay06n1SgNDthLLTaeLS+ec5r1vsEOE4enwKTor2L5ZtkGyC46pa9nYbsvcdRHFc9LkR73oIRQTdCFFQHZtANbX/x4gYHo5qNFPpQMImJ5lIHmAegyOlE/UuajHoJbMU+eigOk2qEY/BRiQNXF5QQFZZJiVylegGXeqQVwJBWRfBYZZqaCALKrRT2UIiNn0AymnVFCPAUo5pXIxKN81SWmdAgzOjkU1+ikcCmJKMOWUAuoxgCmnFCrK2uABpP+ayl+gx8AkpfU96DGYDlJOqXwAZLPGg5QTIbvW/wy/ABxhObBq+0JhzB+69XcYKltXsTFkhGU5o8kG6T0XtLGsomRdxcaQipZVlGobHHmcYLs7/4fITdnZtQFYX/+vAOqFJpUarcE12qRS4yjQjGtSqVEbXKOhrHkKVYHKkEmlBlIvzL8Y6N/qn2XvwNd/l13VuZ+Cg/6XcrA6dxxoxn3XQAftcXDQf87gO4dqy+4FTSepXA2acW8EKj2pnAtUhjoaVF8eBxK0pxg0HyPjDBM9XWScYaKni4wzTPR0oXHGcl1PF9aWfQeaTlJBtWXvg6YTQnat/xl+AbBdWn29wS7khM+B/EFE6touKTKlj0G3VhjmWQ78mmLbR8F2s4oxllNBx8tkm29nzpN2U0E5ayI3ZWfXBmB9/UelPiYy8ajUB/VSpoJKfVAvZSqo1MekUgM145rIxCNnXBPnY+iMa1KpgZxxDZqPYamPSfMxcsY1qdRApT6oNCgVVOpj0nyMPkAmzsfoA2TifIxKfUycj1Gpj4nzMfoAmTgfww8QKg1KBX2AUGlQKqh73aT5eCOya/3P8AuAbXEV+062hrxst2n3RNtNxaZYdlK23lRsim0n5VcM5DOc8KldJ+VScsr2FSD72Xy7XaNHDrJrA7C+/iNn3DsNZOKRM+41BqLHyBkXBXBTQc64KIBbgrVSMejlevKtPndBsF31jgYy8d7nQMjMwPnYe0NOC3zdwPnYe0ouCXwdBXBTuVtuCnzdwPkYOuMaOB9DZ1wT52OUQrpeBqtzUQrpQhmpzkXOuCfLO+rcnNxgr4AGMkudi1JIu5koAIIUUnkkWZUKSiEZOB/nL9oXBL5u4Hy86Vtl0/qf4RcAb67sa/PtXpWzbL6dOUPsyqtfhqwrXWM5QlzdwE7dCTkmVbYhsG5YYcpLusd6GGxneIy5yGBLDEGj6M0+2bUBWF//TwVlz0MNcmSHgYrPXnK3OncPUPaMSrhT2RJIq6MS7hL8JdWCXj7M5BP4ffD2tocs0OcCafUtUQl3KkhaHZVwpzJcuga+jkq4U7kNqBZPMZCJ7yKPBr4+xkAm/kzwKR9uIBOPmkh6GygwoyYSZFqRytbyX+DryLSiBP8Fb29NDBpivJ+Ca8v2MakOBU0k0LQiFdREYrJVPyqdA183aYjZiOxa/zP9AmDZYHWGgUSaE64x6DYKQb/wDtd2sFwj3sS2sZgx3xsUFoZgqe7644ZBBgJ6IbDd42HMsQZKjyFoF73ZJ7s2AOvr/3EgRPCIdFHnHgCi5n0MljtkrtpVhqtzkQfR2SbG58BctZnJBxqYq+5rIF3qvRUcNa9mIF2a/zUPjpqvCc5mlACZq/4SnM0owfUyKPD1zw3iJxeAEMEbcqo69yQQNX8SZDNSaQBqy+4C2YxUdgO1ZdcalCKXk9zA188zaIjx/giOmkPb6lS+Ca4tg7bVqUwKri0zcePzng+OZeXkGjTEDAWlHYsNGmI2IrvW/0y/AFguDf4zuObSPWcaVKKG4FmDtKcTKtpViTnXQEnBDe/q3uQh2EpWlk5TttfNoBI1BO+D4mDn7C2/2Hy7ntGbfbJrA7C+/jeSTwNfHwmS9KnUBHXzgwxsDyuDuvme4MxZAlD2bFKpgRQOTaRLkcKhiXQpqps3kS5FdfNGlRp9gKv9UoO99Up5MPD1bw2kS9uAO/1kA2G6o0Hd/AsG0qV1QW3ZMNDPkMq2oLbMRLoU1c2bSJeiunkT6VJUW4a0cksAastMpEvzz3qBrvYm0qX5t7GbA19fYdAQsxHZtf5n+gXgdqtOp9uArJp7GpoU35kzJXxzuyUWGeh5mXOjye7shMdBzjAa+5uE7JzQSt6w+XY/Sy2bb2dOhQ0b9NJlcx4w2J0B2bUBWF//kQfRywbWe0g550FQdZIKUs653cRpBJQ9m0iXIklNpGhUggnB2ldI0agEQDkHKRqVACjnmEiXer2ApKZJpcbFoMUIKRqlgpRzkKJRKkg55zUD6VJUW/aYwQ6CasuQolEJgHIOUjQqAVDOOUdG63OBpKaJdKn3UnCvI1I0KsEDclXQy0jRqAS9QQuZgRvfxmTX+p/pFwC7Tqeld07b0UCANwSldk6z3HQ63MAAxg23W206PQmIkLungYGnpDnl1+XqNQBuWGhQQWDOa9GbfbJrA7C+/qMDqInJLDqAmpjMogPoAOmlzwWlwibSpegAikxgSwAOoMgEtgTgAGpiMuv1k95BLxtJl4IDqJF0KTqAGpjMwgMo8jRIBWnngwtYCdAB1ES6FB1AkadBCYB2PrqAlQDYQaMLWAmApKaJdCmya0bNPSUAds3oAlYCYNeMLmCM7Fr/M/0CYNfptEWpndO8/2Qbe2+2xfpc3ZPDDaOtNp2+bhCBccPFVptOOxl0GrphO5BkjkYNk/oBN3wsTS2+28zozT7ZtQFYX/9RCYqJInd5UPY8Ws7RHwzEQkxMZpFYiIl0KZLU7CyP6XNfCF5Nz5DX9LnDgsueG4MSrBLcLHcFvWwkXQpKUIykS1EJyr8GuyMqQTExmd0LFBiamMyiEhQjk9kVsm3Qy4/I5frcuVI36GVUglWCD4NX066gBKsEQFLTRLrUe0iuDHoZyXuVAGiyInmvEgD3ESTvxciu9T/TLwC1TZYkY64wWZTd8K0cZO/N9jK5FLthoEHrkzlfGRjPuOE4kyXJmDtLqynb8/42EO4w5mgTlQg3jDKoETfnL9kh6tTs2gCsr/9ozzVS5AZNqK/L6fpc0IT6hEkX2WfBZc8m0qWoCfUaGabPBU2o58oL+lzQhIqasEvQPfg/DjVhlwBIaqIm7BIcL5MCX98QrFpZggPlm8DXFwU3YZdgJ6D6PDO4CbsEObkSmNowkS5FTagj5UJ97qzgzXGQiaDgO8HiKagJuwRgAURN2CUYHFxbdrJJQ8wNck/Qy6gJuwTAfQQ1YTOya/3P9AvAlrnrLZYGDzBZ0N0w3kCrwJhm8pG9NwvHlSZlscassHl6DcXeJkp7xowqraZsy3eoDiYnDzfcZVIWa8q2wJ7VhOzaAKyv/0iG8msTRW4gQzlRjtfnAhnKUXKePheUPQ8xsfcDkpo3GUiXIhnKS0wSikCGEsmwlqBzsKSmUaUGkKE0ki4FMpQVTaRLkQwlkGEtwVag+Q/IsJYESGoCGdaSgNqyMQYNMd5UaRL0MpJhLcGrcmbQy0iGtQRAUtNEuhTVlp1lIl3aLVgpEcmwlqBtsJoIkmFlZNf6n+kXAO83Axs4Y14ovb/tI8G5sWhcYKIE5oZT5S17b1bNxFzQDRU2bAjdHoT5KPgAEQdvSCt7b3azSX2pG7oYuL0ac5BJKBOQXRuA/fUfGFHNM2lbAkZUn5g0HgEjqv+ZdIOAsmejSg1gRNXXJCkIjKi6mUiXAiMqZMRWggvk2aCXjSo1gKSmUaUGMKLazkS6FBlRASO2EpST3ECVNmDEVhJQW2YiXYpqy940CQdOCr72IiO2EjwffO1FRmwlALVlyIitBKC2rIPJgeXSYHMjZMRWgtOCtTCQERsju9b/jL8AfGxyzzZlqoFbuSNusnm0ujX4axYHB5r085tycITvpy0WGAhPGLNQatp7s3A8GKydEI1Hg+UB46CFvGvvzU4zaVgDZNcGYH/9B5Kai2U3fe4PUifo5VnSQJ/7UfDi/o6J3i8oezaq1ACSmoMNpEtR2TMohijJlcECwKAYoiRtZGzQy0bSpU2DJTWNpEvrytygl6vLb/rcbYOjRVuYSJd6q6Vy0MvLTGTBgaTmt8Fy+SUBhW/vGUiXosK3Fw2kS1Hh230m4mhAUtNIuhTUlnUyie60D04/tzJRUG8eXPjWKILPUHat/xl/AXjeZmnwItnD3puF4zybxRWPG5jqOGIbWWnvzU63q2EZiikma7AhdgvVwnGDTSXVtw2kWhyxv0kE0ZQrg3vCjMiuDcD++g8kNUE7ZEm+DK5nA+2QJXk3uOwZtEOW5NngXcZEuhRJaoJ2yJLcKAODXgb3gpJ0DBbIA+2QJWkZnMc1ki4FkppG0qU1ZGHQy3XkB31uBVkf9HJVo2q/P4N7glZJFX0ukNQ0kS5Fre/TpJE+F7S+jzNJ+YLW98elkz4XSGoaSZeC1vdr5D59Lmh9P1de1OeC1vfjImjIZNf6n/EXgLuCi8oiUSnPqotVKI6y2V75rkn/kSOWW/RS62YiSuCIZ4MFyyJRy8TnxBHn2PRS+84kquWGKrLanpdaOq3q2bUB2F//fwo+GBkpck8NltQEgogleTVYUQwIIpYElD2bSJeismcgiFiSq4LLnoEgYknaBX/xewQLIpbkmGCb4g4m0qVAUtNIunT7YDXs+vKlPtdbF/gJ2kV+N5j7a+AnKCcvz2DNAZ8gE+nS/E9QYG3Z1yaSIE8Hf4Imygn63AHBn6BR0kGfCyQ1jaRLgfhtL5OGGPAJutikIQaI355i0hCzEdm1/mf8BaCLie+dIXUjtITYYo/g2Ec05gTHJGJhpknpoyH3mGx0juhnEmUzpLmJR4ojmpjI/hmSs0q2tvZmYVka3rUd8oJJ5ycguzYA++t/cGkEiN9uBJDU/DPYEqkkQFJztslaCcqe3zPxWwRlz6ODLZFKcmnw7na/SVnfacGSmkbSpYcHS2oaVWoASU0j6dJKwZKaRtKlIIdkJF0KckhG0qUoh2QiXYpqy340aYgBOaSPTRpibg/e3V4xaYgBOSSjhpjWwbVlfUwaYo4KljYxki6tHZxDMpIu3YjsWv8z/gJgszTYrqlAOGxK95fqOe01E/ljQ+yaCoTDpnR/R6umAuGoblG6fye7dnXhmG6iE2nIx2k0+2TXBmB//f88UFITVHBvxBtyWtDLoIK7JE/KpUEvzzdpzwFlz0aVGqDs2Ui6FEhqGkmXAklNI+lSIKlpVKkBJDWNpEtzcgP1PkEF90YEd5HUM+r3D+4i2dFEuhRJappIl6LaMhPpUtRFYiJdirpIjKRLQReJUUMMqC0zki5tKDOCXu5pUuMKukgujLAxZ9f6n/EXgP1MygMNKT27Js9XwdD9SgzZFagax8J9JplAQ6YZuLi74kSjTceMPtLH2nuFJWd1nkEdqxmHBy/B8TDWJGRqyKJgNRkjsmsDsL/+B0tqIg2XkrwU+BkoDzRcSvJAcNj8D9lZnwvKno0qNYCkJtBwKcmZwb99oOFSkiYyNejloSbSpfv8n7yzDtCi6v74LIiAYLcvooKiYmAndmC3iN0d2NjdgYmooFio2F3Yio1d2CIWioGA1O758Qj7zL33nJn5nonnmfnN5593n3n3rs+yu3fm3nu+n0PfSJchdWmAUhNSl3rjxK2rAIeLg+yRWpXeBsbKHqmOkAtaVmpC6lLvBjmt9xegLg3ySI1A1KUBHqmXEaVKgFITUpcG1Jb1Q9SlS9Hn0uUzkZtrgEfqkBjS8nLN/7lfALRtmhTdYRzkPKSHXlY8h5TuYayO6Jqz4lhklwjk1xSrPrQsId8DY3ELYmbLihGy/zwOOyG65qzoi+wSYbRpmhh/0ijXDSD9+V9WamJGbrlwvn2Axd0moHBefuR0CCh7htSlAUrNAIu7zaby+XaAxd2mm1w4H/DIabOAXDgPqUsDlJqQujRgORYQZ3CQl2MBj5wOcuF8wCOng7wcg9SlQcuxyQSUAwQsx35ATCYBy7F3kPrdgOUYpC4NWI4Non2jxwYsxy6ik6LHBizHjqW+0WMdyjX/534B4P2CnJZh3F6/dk0VfS9wrIvRUy60qw07pvcL044mpJf71NK6Mb1E+IvIbl9WpJgIPw7pXpoVvaEnCIglkxwblusGkP78L5c9Y0Zuuex5PhoNjJXVOUF9XG0Cyp4hdWmAUjNAaGTTXS57DhAa2QSocwKKTmwC1DmQujSgIAtSlwYUZAUIjRzkgqyAohMHWZ0TUHTiIBdkQerSgIIsLBATUJAVIDSyCVDnfEpdo8cGFGRB6tKAgqwAoZFNQEFWgNDIQe4+AgViHMo1/+d/AfAmspOC8TKS6cqKM+VT5jicEGNdmxqrIL5njK7QBkxW/JieE/ZbZKcwK25EwlkYVyPlA1mxnRxqjEMPxEgSRLluAOnP//K/32qQkfsyUam5CCTZkp9AA2KnDgFlz5C6NOAJNKClgU3AE2hASwObgCfQgNipTYA8H1KXBjyBQurSgEj2oXJLAwc5kh0QO3W4W3wCDYidOshPoJC6NOAJdDYoEBMQyYYCMQHyfCgQExDJhgIxAZFsKBATEMmGAjHeWDGSDQViHMo1/+d/AZBiUBvKfPcAACAASURBVHRk/do1Ve4x4klxHK5F2nlkRYpB0S2QvjOZ8VpqXeHSDHjrORUp3MVIM+CtZkXZ5BaHRF2Fy3UDSH/+v1FUaq4PibJkpWaAeNLhCFGpGSCedAgoe5bFkw4BNSijkBjKUvJ3Nlxuamwzp/ydBYgnHeQalADxpINcgwKpSwOUmgEVWA6ylDVAPOkg16BA6tKAGpSACiwHWcoaUIHlIEtZW0Dq0o3l7+xXJBAToNSEAjEBUtZnkSPyACnrYMjoJktZ+8bY0SrX/J//BcAlSAkYRKup9WvXVLlPiA0U4/AoUiKaGePkTp8xOCxGRCc97kztD71jmopXNbun12LufcSZnhVzQdtiEBcgPWuCKNcNIP35X1ZqbgH1ZpaVmgGtpxz2p5uEqwGtpxzksmesUiOg7PkPRF0aoNQMaD1l04YmSpcDWk85yClUqFLDGyEqNQMy2A6yUjMgg+0gt2ULaD3lIKdQIXVpQAp1DTmD7SDXlgVksB3ktmztoE6cAW3ZIHXp4vSVdBkKxATUlskZbBe5LduDiLo0oC0bpC51KNf8n/8FwOEJmnraLCbPtjViEfohrS/1ISICy4zPaNmUvlKSdk3JuTDG8aDMutBJclasDd2JIP5MscmbnrGIGgMi0dquXDeA9Od/WamJGbllpeY60N7JruJCuAt9AYyVy54xdekyslJzIrWJHhug1PyeFgH+w7KH8i3Ipit7KKFKjQCl5kDZwurwNPUQrgZYWB1kD2WAhdVB9lDKvzIuJ4i1ZZi6VK4tC7CwOmwmHpAH/Mo4rCgX6soWVoeF5Nqyn5BATEBtmfwr4/K7ePuRf2Vc5O4jkLrUoVzzf/4XAFtBW0cI69PLKX2lOMw0ZWpadSJ/ITGgzHgasQFA3J2gXVNyDpX1fTHYQ7Z514gOqTUCmI3G1y+UXZnDgdgkxDC5dQ9GuW4A6c//8nYuZuSWt3N70NPAWHk7dwV6Hxgrlz1j6lJ5O7el/CTkELCd+xvNCwyWt3M/hvZnvhKl1JC6NGA7F1KXBmznBvRhc5C3cwP6sDmcLQoA5UMjF9lvhKlLd6Z7hauryX3YHNYVn1cCDo0clqQRwtWAQyOHAL8RpC71JlFr4arch81lJHUUrgb0YXOQu4/Ih0bhlGv+z/8CYFn6NKWvVM92TdP4Jq1GAHPRX+l8oXj0pyNS+kop5rtjkF6LudPp/JS+UhxaTEyrEUA3aGMqM9KrbPuJOsQfXK4bQPrzv1zQjRm55YLu7SE7rVzQvRa9BoyVy54xdalc0D0r/QOMDSjoHk/tgMFy2fM31AkY+yEtL1yF1KUBSk1IXeoNpt2Fq3JsxKWv2IFGjo24nEQXCVePFGMjLrJSE1OXbkmPC1exQMwqou0bC8QsLNYbYIGYAKUmpC71/qQ5haujoAn5c1FoLcdGXOTuI3JsJJyCzv+t1tr9wG1jdL/J/QKgfWrbkmfROel8oXg8n1YjgJWh+FFm9KHLUvpKvyKHipmxtLhJEoeB0P0rM75IqxHAdtCmVmZck5aDKFEbgILeAPIz/8tlz8fQFcBYuew5oF+ug1z2HNAv10Eue8YqNeSyZ0xdKitdGpoQdWmA0uUXqLeKrHSB1KUBSk1IXRqgdLkD+pOTlS6Xi+Iol6PoauEqpi6VlZqYunQDekG4iqlLu4pbn5i6dG4aI1zF1KWyUhMLxATUlkGBmIAex1AgJqDHMRaIsSnS/N+9+4xgdtsz/qAKbyB/hBa5XwB4v0PnoQCDoCrFzBiUViOAFE38cdglrS4E7ejfelactG2amNJ/fihUpZgZQ9NqBHA0tCGWGcel1WJuSTnFBlKgG0Au53/5yehU6JRMfjI6gAYCY+Uno60huaz8ZIRVashlz4tC6lJZqdkWUpcGSN0hdWmA1B2r1LibeglXIXVpgFITUpcGKDUxdams1MTUpbJS8zBIXSrXlgW0jnCQlZoBrSMcZKUmpi71xkqaDywQE1BbBqlLvWG0tnAVUpd6D4gCO0hd6lCg+d+jGUdJc71JzVysfKjJ/wJguFjdFYPn69muqTLbpNQI4Ph6tmuq3BYRJwdA19S24OOR2gHEF0hz9uwYkFYjgCuhPkCZsSPk5ADoQc8mGF2gG0Au53+5NuI8SMwkKzXl7VsXua3rLjQEGCuXPWOVGnJthLx9yxCVmvL2LUNu6zoFUZcGtHXFKjVkpea7iLo0QKkpN492kdu6ys2jXXanwcJVTF26sTidYOpSubYsoHm0w/z0q3A1oHm0Q0NTk3CIhKlL5doyTF0q15a1lJtHuwylTYSrcvNoF/kQCVKXOhRo/m++ATQ8MW3mH3HneYPem/a/Uto9hPwvAO6PEeQQSa0IPx77pNUI4FooMpUZ86XVCGALKNuXHW/SGql8nRYTm5D9jcw4La1GAA9BG3GZsVJapW0HQzvGQRToBpDL+V9OR8oF3C6yUlMu4HbpSCOFq/vSIGCsXPaMqUvldKRcwM0YIe0dyAXcjJdpXX5xZpqMjL2XdhauYpUaslITq9SQlZpyAbeLHCO5h3oCY+UYCaYulWvLMHWpXFt2MOSfkGMk22F/sGKMZE1MGCcqNTF1qfeGdFNtT+OQsQ/TtsLVcdQeGCvHSCB1qUOB5v/mG8CmRGMPqCz4Gnb6jSbq8m/5XwD0TWlfsuXkerZrquwnpdQI4LG6tgGo/EUih8zRHJaahice94hH2XoWwvZGMmOPtBoBfFDPNgCViJrokNZzAZQLDKJAN4Bczv+yHxEzci9DnwhXZYWLyzz0u3D1cOoHjJXLnjF1qVz2LCtcGGLZs6xwYYhlz3NghohbaW/hKqQuDVBqYurSE+hS4aqscHGRRVKP0VbAWFkkdRNUFCwrNTF16UKiog0LxLSkRuEqFoiRRVJYIEZWamKBGO952pBfBAMxd0k9XxsaoUCMLJL6OcYhf4Hm/+YbwB1U/XPenpSFJvlfAPROqTJ54bq2a6pUhabUCCA9XWJ9//sXQ1NodlwCHQBHs6bcOr1mdE+rEcDf0AZgdqSlt72T9kwwukA3gFzO/3LZM2bklsue5SdOF7ns+XjxiZMxVlJq7olp48Sy5x5Yl/NhklJzBVni7vKApNRcEJMC95fWY5i6NGA9hqlL5fWYLHF3kddj4hMnQ24lIT5xMuT1GKYulddjp2DauImSUnN/7Hjze0mpuRUUiJHXY1ggZtp6TKgtWwQLxNxE+/GLbbBAzAViTyEsEGNToPm/+QbwHX3UXGLV8Db2c6qS/wXAdimVBneHhHDZ0WrqVKQ6M5p/UmuYFI/HRQuEnrtFJVztOALbHIykFySEy46FU2oEMGdaO/Bx+QAqI45mmFQbAVOgG0Au5//lxUque6FCzvnFw7RrxZoTlwZRqXkGpn4Ty56xSg257BlTl8pKTUxdKis1MXWpXJEFVmrIFVmYunRfUan5jdjG1WULUan5OlTIubJYkfWQWHPiIldkYerSmcXasnOxTuWiUhNTl8pKTUxdKldkgYEYsbYMU5dO+zsXBOOYutQ7Xfw7nwwFYmwKNP833wAmGt6FAeJBaDD5XwAsn5KdfC/RMV1Dvk0ng5BaDX5c0sogvAn1B8+OLbBNukhOgUqUsyOtRgB11stW7sfppH1+kpKVMAW6AeRy/pdVI3Lq1EVWat4s7QxyJpDwZ3Ah1m1cLHvGKjXksmc5dcoQlZpy6pQxgA7kF5ejj5CxYiYbrNQQM9ly6pQhKzUxdams1MTUpXImG1OXyplsTF0q15Zh6lLvRxK8vn3oYmSsmMnG1KVyJhsMxIi1ZStj3pBL6ER+sQNWuHG8JCcH1aU2BZr/m28Aow2b1RlQszef/C8AZqVxqegaz0zLwhOXF9OxEKVm4YlLWhaiX0VlcO1IqxHAADo4la8Tm6/SsRClZuGJS0oWojZNk4GG94EU6AaQy/lfVmrK3kkXWakpeycZv9M8/OJV1BsZKxahYOpS+VuTvZMM8VuTvZMM8Vtbnd5ExorfGqguFa2soLpU/tZE7yRD/ta+pCWAsfK3hqlL5W9N9k4yxG+tPx2KjBW/NUxdKn9rmLpU/tYwdan8rckFWAzxW+tCXyBjxW8NVJfaFGj+b74BvGr0qh6AqV6r5H8BMG1iRzxQkdyC7SNlxy3p9CFIzcMfl5T6EMySqF1TCrRN6Q08C+0jZciz6fQhOK6+etlKH4Jroz8pmi5YFUQQBboB5HL+l5WaoJF7klT2LHeeYoyUyp7FbXKOWPaMqUvlw43eWFML8XBD3iZniIcb8jY5QzzcANWl4uEGqC6VDzfEbXKGfLghbpMz5MMNTF0qH25g6lL5cEOOYDPEww1xm5wjHm6I2+Qc8XADU5fKhxtyBJshHm6sQO8jY8XDjQXpZ2SsTYHm/+YbwCn0dfMf0Mzfig3RgynAAuDtGN0cBF6E0kIZklIn4vQ68cYkpVKRpbGlfYb8DN07IvkKap+TIQPTOYK4pr56Wc/bNp1OxJtirosgCnQDyOX8Lys1QSO3WPYsFspzxLJnsVCeI5Y9Y+pSuez5ZMzNK5Y97ycWyjPEeMOWYqE8Q4w3gOpSMd4AqkvFeIP8G8OQ4w3ibwxDjjeIvzEcMd6AqUu9b6gTvyhLWBmv05r8ovgbw3lIUgWCgRgx3gAGYs6VDGxgIEaMN4CBGDHeAAZibAo0/0+7AYy9/9zdVpxvdPNWRcN5hC0QqxRgAXAv7ZLGl/keShplyL6YVCKK/tgMkB1zxTlY42wOdTTJktfFzoNaWk5uFHYta8npdEEaX6beelmvmyiBVHMQ3ZRkeIFuAPmc/8X9XNDILSo1X8PCQqJS80FJlcMRlZqYulTezz2HzkDGioIjUF0q7ueC6lJxPxes1BD3c0F1qbifC6pL5f1c8cyIISs1xTMjjig4wtSlcm0ZFoiRBUdgIEYUHIGBGFFwBAZiTpHuRaC6dH9p4gbVpWL3EVBdalOg+d+b0f2xaTJN74ax0hCi35G2CT4FWABcInYP1DLz1CnIOWOGbICpoaN4ChIfZ8lfqegiD6UbU/gqSbgzlT/1jnXWy1bu5tD8GsXHtEIaXyY+s9H4NNI+52PPXkEU6AaQz/n/H0mpKT7Zc0SlpvhkzxkmrefFJ3uOWPYMVmqIZc+YulRWasqyfIa4TpBl+QxxnQBWaojrBFmWzxDXCbIsnyGuE0B1qdziAFOXyi0OMHWpvE7A1KVyiwNMXSq3OMDUpXKLAzAQI64TxNQIR1wnbI2pS8V1AqgutSnQ/O9d8fiXU2fcBM7yKrrVaSjffQEWAIem0jCqs6iYriWLia0q1XxOy6bxZRKQTsOoi+jUFL5KEs5P1DCqmfXSavAWm3XSEdym1eAtPn+kkvYZDCnnAynQDSCf87+o1BTb5XJEpabYLpczlDbhF8V2uRyx7Bms1BDLnuV2uQxRqSm3y2WITY7ldrkM0ekCVmqIThe5XS5DrBSS2+UyxCbHcrtcjtjkGFOXyk2ORW8UR6wUEr1RHLHJsdwulyE2OcbUpXKTYzAQI1YKid4ojtjkeBcagowVmxyD6lKbAs3/FVp12fKY/s+O/O8GsCjRr9CBp0EBFgCbYxsTEWyMpaMypNXUqSm0Im6YIG2w1ZRHMAFCBHfX/Q/twGS1IjPYG0tHZUjHVBoBzCuGN2vKu9ixegTDsOrcIIp1A8jh/C8+Gk0maO4TH41+wLSu4qPRO7QKMlZ8NAIrNcRHo0G0LzJWfDS6CDvyFh+NjqW+yFjx0QhUl4pWd1BdKmaFl6cPkbHeFMHqPj/9Co0dRbxDNqgulbPC4jKXI2aFxWUu5xbah18Ul7mci6Uul6C69Di6nF8EAzFibZncOYKxqVQULC5zOd2kYCKoLrUp1vzfTNvK+rbD3VurnzALsABYUim2kEnnaS8R30LGsggWwmTNWZKOrvEtKeJUUzZKZU14NrZflyHpNAJYjd5N/kWScX8qaZ+fhXu9gkLeAPI0/0vFEaiRWyyOGIN1iBaLIz6lrshYsTgCU5fKxRFDsF9lsTjiajoKGSsWR5xG5yFjxeIIUF0qKjVBdamo1JR7R3Okvq5y72jOF4KpQe4dzRGVmpi6dNqUtiO/KBa6ca6jw/hFsdCNIyo1QXWpqNQE1aWiLVTuHc3oTq/yi2AgRuw+AgZibAo5/8enAAuANo2Tkni9Z3ABdoSVJc+n4YtcK05dW7ocjTUjjOB3qPtLlnTCvNcR3Cbt09SWL7CnnHB61lsv63mXSdtWWpLqZct1A8hg/pfKnlEjt1j2/C+1RcaKZc/f0aLIWLHsGVSXimXPj9LWyFix7HkgHYCMFcuez8cKK8V4JKguFZWaoLq0oZH4vXxDeh4ZO21lvyC7tgwoDnhfCDjNAzbNE5WamLp02myyJ78IBmIukzbawEDMiXQJvwgGYkSlJhiI2Zye5BfBQMxK0hYUGIgRu4+AgRibcs3/RVgAeD8m6uw5g7swH1yWDMSsEuHshtXEZcl2aegaU0p8JqHV1Kn6TuGMV5JVnKRBKrnwPtLBb205kvon/yLLJOzvVq4bQAbzv1R2vwD9Ao2Vyu5bUBM0U4iCxNFYrEQsewbVpWLZ83NY10ex7PlO2g0ZK5Y9X0HHIGM70Tf8IlipISo1QXWpWHYPqktFpSaoLhWVmqC6VFRqgupSubYMDMSISk0wEHOE1FMFDMSISk0wELMevcQvgoGYpehzfhFUl4rdR0B1qU255v9CLABexX5vw3kjFedjIk7FunjX4Isko1scuxb/Iqk4HxPxnSRp1jJKckTUlv5S4kvLdWl8kWRsJW0f6b/IU4nGl+sGkMH8L+0zig+cAtI+YzsaD40VWySJSiKOqNQEKzXEsmdQXSqKd0B1qajUBNWlolITrNRoQY18QSY+cApI4p2d6V5o7MeC/mJdUK0nLchAdam4IJPb3XHE2jJMXSorNUF1qajUBNWlolITDMSItWWgunQR+p5fBNWlbaQO6KC61KbY83+bDh10BbBFWADcgZ0+hfMrduyWJbtJK2stA7BavCyZjcYl37zfHtN7ZcqL2DZdKK0bJ6dQoJaME7HkXzhPYkULWbKstAWk5Sis330ghb4B5GH+lyqNUSO3VGk8L/0GjRXLnqWSEwGx7Bms1BDLnqWSEwFRqfk01tm7i9RJ8TZMgSWWZIGVGmJJllhyIiApNfemW6Gxb9Fq7Npm4HJfKskC1aViSZZYciIg1ZbNBKpLj5Zas/9O8yBjd6W7+EVQXSqWZIGBGPEP/W7qhYwV/9Cvot7IWG+q8IcOqkttCj3/T/t7IFINKMIC4FxpZlfSnv6td8WJtwZ4XBnKUKyOL1PS0DUei6nBMmUQVmwbSpc43QZTZqc0/og/q7te1muXxh/pFeBjTBCFvgHkYf6XXCOokVtSaoobgwJ9hLNRcWNQQCx7Bis1xLJnKXQqICo1X6F1kLEdpAYk99FOyFgxlA1WaohKTVBdKio1DwUr/16k9dm1HegBaKwUygbVpaJSE1SXirVls9FYaOxBUqecCQQJH7alh/lFUF0qhrLBQIx41PcIbYOMFY/6BtCByFjxqA9Ul9oUev7PxQ0gdfaXZmclXRNWBqfBAmDoKJQvJClxjUlD13g1phXLlDMxZUYom2KdCjNlFakYQEkO9LKVAoHkwfAHsWLVQAp9A8jD/C+VPaNGbqnsWdROChwpuAnmoj+gsWLZM6guFb83STspIH5vw7E+K+L39gRtgYwVvzdQXSp+b6C6VPzeRO2kgPS97UF3QGOl720TGgqNlZSaqLpU+t7QQIz0vbVowgIx4vcGqktFpSaoLhW/t2dpY2Ss+L0NBrOb0vcGqkttCj3/5+IGkDobSsESJVsmrAxOg4bxmDosjJaTmiAlRqY8IHUoUfKokKyqNXth4utQDsa6HGbK3KBjJYwF01idJuXtFNSw72Pm90AKfQPIw/x/lVD2vAWY7pDKnlcG/bRS2XMHsFJDKntG1aXi6YbYeIojnm6Ijac44umGtEsu8bdwugGqS8XTDVBd6r0qnG6cDu7D3C+cbhyEqUu964TTjW0xdalYW4aqS6XTjU6gulQ63WgHqkvF0w0wECMqNcFAjHi6AQZivH+F0w0wEON9J5xugIEYm0LP/94ca6wBNZmrUoQFwKJgWj+MIxNWBqfCx1hhaBiLSue+teYSSZqn5FNsRyFTukseDSUXp/BvkZg/scLQMLqDd7RMuUuS5ikZS3MmGl/oG0Ae5n8ptifWyQscI5Q9i3pwgd2EsmfxWUZgI6HsGa3UEMueJ2Lq0vmksufvMXWpqNR8C6vUEJWaj2KVGmK+AVSXikrNC8Ce8JJSE1SXikpNUF0q5htQdek+Qr4BVZduLmxaourSlaR8A6guFfMNYCCmlZRveB9Tl4oNP54GS56lhh+3xQmPFnr+11OEBcBMkxuh1HwYfRNWBqdCCi10NwStB5lyKLjtEkIuKk7+B57FhnGP1H6o1rwrxOOU7CUZyWvN+ZiHJIzEDY3LdQPIYP6XxH2iKUdAEveJDUIFJKWmWM0gICk10UoNqey5pWTKERCVmqC61BtH7dk1UF3qfU2d2TWwUkPc0AXVpaJSE1SXejfQwezayXQhNPYcOoNdQ9WlkuFINOUISLVlq9Lb0FhJqdmRRkJjJaUmqi4VDUdgIEasLQPVpWLLb1BdKrb8BtWlNuWa/wuxAPC+Sd5CN2llcCpcJUTclByQQh4iMT2S170vCKo9MiWNFrppVK0kJoUWumelkIdITAq/3YkbGpfrBpDB/C8pNVEjt7RQEF35AtJCQXTlC0gLBVRdKi0UxAd7AVGpKT3YS0gLBenBXkJaKKCVGtJCQXqwl5AWCtKDvYS0UJAe7CWkhQKqLpUWCmJoREBaKIiufAFpoSC68gWkhQKqLhUXCmAgRlwoSA/2EtJCQXqwl5AWCqC61Ob/8/y/6xvvuIynZ+v9rqJJoYVu0srgVDganHFCSGGPNDlLgEWMIaxNb6bxThKSQgvd+jc09ioCP0iWHMatUh/VWpPC+VavOO3fTf4f3wBqM/9LSk3UyC2VCondcgWkUiGxW66AVCqEqkulUiGxW66EoNRsaCSslbXU5Vgq7ZGQpC6gulQsFRK75QpIpUJit1wBqcux2C1XQCoVQtWlUqmQVNojIZUKidooAalUSOyWKyCVCqHqUqlUCA3EiKVCUmmPhNTlWCrtkZC6j4DqUpsCzv/tFl1m1eU7zR79ifeQAHYcVVduArcIQvgb/B3MlG3oiaRfIo0q6cS0mjoV2w4IZg+w/jJbno6zRWCRg4bGXuWZSxDG6XglzmSZNikkXE7GWscHU7wbQM7mf0mpiRq5pWejA8CYvfRstDXYbUR6NkLVpVLZ86L0HTRWejZqS/9iY6Vno78J+D3w5GcjUF0qhoWlcK+EFBa+n3aExp4mHFJeR4dBYw8UqlbFxhECUlgYVZdKYWE0ELOYsM+GBmJmEcLCaCBGCgujgRgxLCw1jpAYJjRrlVa5ElL3EVBdalOw+b/T0U/9MGMm/3nosRGa11lXZnxWhBKg07Ae5SHMlYInJTnLgUK7EN6sf0Njr/JXCSkBQjhD6nJYc66nIxJ+heXp01TeSTI2B4V2IfxY/4bGqTiubgSfCAIp1g0gh/O/VB2BGrml6ghJ7ykhVUeglRpSdQRaqSFVR6DqUkmpiapLRaXmFGoFjZWUmqC6VFRqgupSUan5JG0OjT1W6Hd4C+0Djd1dEL5J70VCUmqi6lJJF4qqS+enX6H3ItEgKDVRdamk1EQDMVJtWQvC1KVibRkaiJF0oWggxqJQ8//CdzZZuzmNt2AHgD6FyAAk3y5eCf3dz5RZaULS7eLR9W9o7FVkc5sk/Ao3C7Lw2nOSUK6sI4VDnRRYGt3bCaRNDhoae5X9o6USfoVnwKeJQIp0A8jl/C/tuksNviSkXXepwZeEpNQUG3wJSEpNtFJDKnsWG3xJCLvuYoMvCaFhGFypITUMQys1pIZhoLpU3HVH1aXSrjuqLpWUmqi6VFJqSg2+JKRdd7HBl4C06y42+JIQGoah6lKpYRgaiJF23cUGXxJSwzBQXSo2DAPVpTZFmv9X/bUy64//9p1n7h86/Jt/Ki9+ULbzLMQCYM3E59Q704OpvJOE/Jr08T0fFSfewDiCXYsXQeNEtiT/tTgG3J7MluSP713pi3TeSjKS12R9DRonAinQDSCf879Ud9+fDoXGSnX3aKXGvIJXQMojiEzlSk20UkMqe16HXsHGCnX3XdA/xaeph3tpdvSk+zbai11DKzUuFYx634MHiFLd/Vugw2xvoe7+UdoaGruZoNRE1aUrCkrNC0D7s1RbdrTgupWYSagt21Vw3Yr8zs3QqLrU+4SWcS+hgRiptkz6wxS5m3qxa5LrVuIq6s2ugepSmwLN/3OMJBp56brNgY0Wq539KdEXmEGgmUIsAOZDD0UDSb7VmwpvUPdkX2AF9O8wW04FN+WC+Z46pfJOkpH8YOhaoetRHRgFVkoGslUOGuV5lQfFI5N9gZmmJFUGF+cGkNP5XzLv3AoauaWNxkvoRGistNEoGYlEhI1GVF0qbTT2oKexsYJ5ZwW0r7fQI2lB+hkbK/RIQtWl3tmCiOI3mhcaK5l3PiZs1boz3cuuPUcbQWPXFfQCqLp0SRrBrl0JzvtSbZnU7U5kErG5TOp2JzKSOrqXUHWp9zat6l5CAzGSeUfsdidxM+3nXhK73UlI3UdQdalFceZ/72Siu9tZV2a6hJTdjwuxAEjc3McbkLQyOB0SR3h3AJsXZsyuwlSsonXjVKxWNVtmp3EJD1SeBJvnZEziCO9ReWiUV9kg5GW+KpLHiItzA8jp/C8pNVEjt1RqfC0Y1GkhlD1LPQlEhLJnVF3qfcR7Gm6PHi0KZc9r0WvYWKHsuTN9jY3ty39PUHWpd5IQyRtP7YTP5EhKzW/AzaAt6XF27XXQwrwKvcOuoerSrDdhVAAAIABJREFUhYVGpDeCJaySUvNcOh0a6/3JH3vQQIz3OS+mRAMx3su0nntpfTQQI/ylw4EY4S8dDsRIf+moutSiOPO/9w597X6DDc8pm5sWYwHwQVKJ53P8tLQeJJZ4Hg+eHmbM6miJaxApiERTYUxSiecIflpaDxJLPK/IQ6M8z9sp6XSUXCRanBtATud/qewZNXJLZc/CvqDMv7zsWdoXFPmOlz1LXYlFhLLn3dG2eoJSc2O0y8pAXva8HHpCfD5PZYtdiSV609XupYYmUF0qKTV/ASfhDegFdu0D6gaN7SrIGlB16Tw0hl27A93KE5SaaCDG+4n+517qA6pLvfdoJfcSqi6VlJpwIEbovrsy2prlUn7W1wFVlwpnfXAgxqI487/3h2C8OxhsFd1MMRYAD1DPZF8gubYmFRI3OuonVLrVgXnpr2RfYFO0HDFj3gJ73wSRgrYmFRK38XoYVPFlTOKarP3Rm1wgxbkB5HT+l+7ZL9CG0FhJqXk32mtbCLFehVboCUpNuFJDKHtG1aVSiBVVl0ohVrhS4zTuZYUrNQSlJqwulZSaY0F16RpC75gvQXXpYoKXFVWXSkpNVF0q1Zb1R8sRhNoyNBAjKTVRdamk1IQDMUJtGaoulWrLYHXp4fwIG1aXWhRn/vcmCvvJu6B/iTMoxgIgaaOjmadOyUPFibcRepAWxJNg5ilr/qa5Eo0/BL1BZkzSmqxF0A2KjNlbsNyp+EjowVIHEtdknYfeIAMpzg0gp/O/dGr/Bq2BDRZO7R+mbbGxQsNRtFJDajgKV2oIxxtH8U1yGUGpuQsNwcZeRCe5l9anF7GxglITrtQQlJpzC5vkIpLGElWXShpLVF0qKTVRdWlDUxM73kDVpVJtGaou9T7ktWWoutQbykV9qLrUu4NPgXAgRqgtk1p0iwi1ZVI9oci+NMi9BKtLLYoz/3vfCKGOy+gr1dcoxgLg0ITPi11QiVXGLCZUE6rIScVJ4sbKFwtNHetB0ufFFFrXpsI6ysoPl4bx4C5c1ozh90sVdwp2Ex3FuQHkdP6XcnvCo4yMkNsTHmVkRnABlPAoI/Myretegis1hLJnqUxeRFBqCo8yMmfS2e6lLVAr8SF0vXsJVpcKAQepTF5EUGrOTJOxsYsLv9t/gDtRs9I/7BqqLpUCDi/xMnkZQal5D1rPICybr0EtCcKyGVWXSstmOBAjdPzYDp1jhGWzZBQQEZbNsLrUojjzv3cTNbndPLr9o+wJWowFQA+0LDKAzRKOT4tWCR0lLSY2YVmrrHkQDPUFcY/QtqMeJK0YSV5xkg4Lo/aPAOZHd/Cy5h10qziA1/mDnJLi3ADyOv8LSk3YyC2Y+6T+oCLv8VMsqT+oiFD2jKpLJcWRJMoREZSah1M/bOwJvARsJ7oPG7sX3eZegtWlguJIEuWICErNOdB60oXoJ3ZtIrWBxrakRnYNVZdKiiNBlCMjKDUfo62wsc/zwrmb0LDXXbxwDlWXSoqjY+gKbKzQ83s3NBAjFM5JTmERoXAOVpdaFGf+91ZppMnndTYudDjhH2pk2Y9QirEA6IyWJwZwOLp+zZqv0E0HmY7CFFgXLuOnzyreBdXPWbOe0ONFw4VomUDGNEwA+6UEsBZaO5w1QxKuDH8jbSssl+LcAPI6/wtlz7CRW1gpCM/1MsJKQXiulxFWCqi61LuerxQkVb6IsFIQnutlhJWC8FwvI6wUYHWpsFJYEVWXCisF6bleRFgptBQyIzLCSgFVl3oj+UpBeK6XEVYKwnO9jLBSEJ7rZYSVAqounXZXYyuFU9FAjLBSgAMxwkoBDsQIKwU4EGNRnPm/cqYzjU+vPPGAHTbZfv8TLnu38lJZLF+MBcBMk5PtnPcFVdKZ8xS6+JdZH43TZE3SFdVYsOlk1nSIVSbocw+oks6cj3lDIQ3Je22nRMIV1RyJva5FugHkdP4fzcu4YCO3oNQUKntknuW1QkJlj8xg/lNH1aVS2bPULFdEqBU6E1WXCrVCh6DzslArtD36q7AKrxWC1aVCrdDiqLpUqBWaFVWXen/yWiFUXSopNb9F+9gISk04EHMvrxWCAzHX8lohOBBzBq8VOg+dl4VaoaNQdalQK7QLqi4VaoVgdalFgeZ/r+GwCWQz/mDllyjGAiBpf8+HhcbndaFfsr5R+6EbPFmzuZDlUpC8s1tKNPybbOd8eMKKldRI+Bt+BrrBkzUHCZ5wBSsn7uxWpBtATuf/73hXusm8pZGMoNT8gbc0knmEKzXfQSs1BnCl5uPoZo1Q9jwIVZcKSs2L0EVcL172DFdqbMDTwnClhqDU3JiexcYKSs3l6CNsrKDUnI9Gg2N/ZEpNWF3qvcuVmqi6VDqD+hBUl0pnUENBdanUPg9WlwpKTTgQsxdPC/dB24b24GnhfVBv4go8LQyrSy0KNP9PY/6LvjKm/68uUifoCrIAGEputauKnDhOKvIFcDEsc25ix0lKLInu2sisSW+n9U4S8hmaTpT5Cz1FzprLUTuEzCD+/FMfNkY1JjI96YGk76BQN4Bczv9cqTkTXKkhKDV/p3mwsXdTL/cSXKlxFfcrw5UaQtmz8FZkBKWm8FZktuFKTeGtyKzOlZpwpcaiXKkpvBUZQakpvJUAxtJs0W8lgC9pCecKrC71XqXu0W8lAKG2jL+VAIQUivBWZARfKKwuPYwrNeFAjFBbBqtLhdoy4a3IdKEv3EuwutSiUPP/NBo6b3vCJdfdfN2lJ27bOcbpd0EWANeD3SBlGsajf65Zsw1qaZAZjJalZk3rxkRe1T3prtTeSjIeA7tBysxFf6f2TpJxmDL86fASbZTWO0lGJxqZZPgpaP10MAW7AeRw/udKTdzILSg1J/D+XjJCxzDBwSIjdAyDKzWEbXfhMEJGUGoKhxEywra7cBghI2y7w+pSYdtd6u8lIig1pf5eMnzbXervJcM7hsHqUqljmNDfS0bwUPHDiACEbXfhMEJG2HaH1aXCtjsciBFqy4TDCBnBQyUcRsh04C3gYXWpRcHm/6QUZAFwAnq0KbIg2uMwc7rydaqG18HWJdkzEq2BFEnctyo1rkKPNkVW5U6LOtEjWWe1H9AHpaxJmPa5ibeh0VKuG0AW8z8vvMeN3LzwvkVTE7iwuZbvEgkWdpkzeOE9rC4Vyp6fpY2xsYJSczCagxcK74U4gkxnfoQLq0vb88L7/eDKPV54vyU9Do79ht10VqF3wLGv05rOFVhd6j3Edola0yRwrFB4/yfNiY0VOlEIcQSZI3mtAawu7ckL7+FAjNCJQvi7lBE6UQh/lzJC9xFYXWpRrvm/KAuAnRK9zbXhQ8asmaVpElPkKfgFbHuSPcm2jG9DS2Qz52i6NsHoXZJXnKTEEvBZuETrxinghlbmfAO29pR5AXXGB1OuG0AW8//TrOy5E30Ljr2N7TS2E/qwylzKdxoFIZGMsNMIq0uFncbX0A7jgnrnQdoeG7sCV+8IfVhlFuTeYFhd2pIa3SXZEai61PudFU3ujKpLvU9oWefKuqi61Hue3bCWhDfj7mKqhzlRdanUi3oSGogRelGPRAMx+9NN7iVYXboVbzAinMzJCOod4WRORuhFLZzMyQjdR46hK7GxFgWd/1svAIZSHAqyAFghltK1mb3ReFP2/JBk53y25I6TtBhA2rihSX5OMraipxKMPpUuSe2dJGOmyY2YEFtkaVTjnT1PJUr7jEp+klHMG0Ce5v8HWdnzsvQJOJYrNeel38GxZ/Na40a0UuNwXmv8E1qpsROvNX4fDZ0JT7B8/RSA8ATL108BzMGLF4X1UwBcqQmrSwWl5t6w2eJtJo/eDFWXeo/R1s4VWF0qKDVhdamg1MQDMcITLF8/BbAbr7Ll66cANuLHyS+ggZjl+JPa3ai6dD5eqSGsn2QaGln3EVhdalHM+X/aXwLFGleQBcCsNCHBo+/ZaAu87Em0RbkS2hc7e/okKrb+DdWCZ87S9GWC0TclWgalSqIOE9vAp/CZcy0agZRom+yA7T+KeQPI0/zPa1hWhUP/vIalI5wKOYmVPeOVGvvysue/0EoNoez5C9RaJyg1X0HVpQvzsuf70EqNmWmKe6kfnLPj7XeFpsQB8BoWoSlxALyGRaigCoC334XVpUL7XakpsQxXakpNiWUO5sGuCai6dDt62L0Eq0sFpSYciOnM2+8+gqpL29N499IAVF3qjaP2zhVYXWpRzPk/VzeALBid5JHxDtontTeSkIFoml6iJ3xYmjk7Jvm9mT0/JxltGicnKH55ES31zZ5EHSaOjXVYmglHJ/FkLZPCSUYxbwB5mv95inU92MjNU6xL0efgWJ5inZP+BMfuwpWacKWGUPb8Ay2MjRVSrDxDHYCQYoUrNbwp5Foc4EoNbxSrRL0IbgzJU6zHUl9wLE+xChnqAG5hzwCwutS7mCnWlod1w7y2bH76FRzLa8uEDHUAm3KlJqwu7cY3GuFAjFBbNhTd9GzBa8uEDHUAo2k+5wqsLrUo5vyfqxtAFiQqGnkd3VPJnpPRVLvEqWhMK3u6JanJWim5rT01EsVfExV0pUuiDhPX8a4x9WKrWPLmGWybTLL1H8W8AeRp/uceS9zIzT2WK9G74Fjusfwf/QiO5R1H8UoNoex5DNroUPBYcotqAILHUrCoBvA3ze5cgdWl3hcsp3M1HQWO5R7L02AjBPdYChbVAK6jw5wrsLpU8FiuQW+AY7nHcjE4EMM9loJFNYDuvGcorC5dgh+Lw4GY2XltmdChO4B/qa1zRbCoBsC7j8DqUotizv+5ugFkweAkm/i/otWc2bMzfGYpcDMdkN47SUa7pn/BrQiBnkn+EVLmpQSb+G2akhwfpEuiDhPPoGXH2bNkkpqsY1GTYQjFvAHkaf7nwT3cyM2VmsKTTAC8k5XwJBPARvSccwVXly7LN0P4k0wAglJT6KMmI5Q9C33UAviZFnSuwOpS7wPWdnwgfGfiSs3z6VRw7O2sk1Vvugocexkd71yB1aXeiSzqtSGsLuVKzWXgQAxfN88DB2KEdTOsLhXWzT+hFRiteG3Ze3AXJr5uFvqoBcDXzbC61KKY83+ubgBZcA6qgxJIFiBIl5XgtocCr9D6qb2RpPyIHnILnJzc1p4aN8NFhpyl4ErQ7EnUYeJbdH8ne2aemqDDRL8kAYIZFPMGkKf5n6v79qQ7wLFc3bcp3HR8O/a9dIOPGnnZ8wJwpQYve25JqLpUUGryWoYgxrOy549oOXDsN9TZuQKrS73XmePoTlRd6j3MlJpX0DHg2BtZ5Opk+Ez8XDrDubIfDQLHHslUcVvBoSmu1FwVVpfyyrmOsLqUV861psng2Ll45RwciPGm0MzOlRFoIMYbxR4quFI4iOGscg5Wl1oUc/7P1Q0gC/aN1dRhOsvD3UKyZ44k5e8/JXjoTpuX4cNmzoAkQYiUOT1BWdUWvM6ybiwLl0pzEj10p02SxciTTPWhp5g3gDzN/yewMseD4DZ1e7F5flueZgygB/tzxCs1VmBlz3ilBi97bsfTjAEISk1YXer9xpQwcKWG9zFTwuCVGs8xpeZDqLrUu4spYW6Ae3dcycocz0HVpd4pdKFz5XBYXbo/63KwM90Ljt2aKTXXpZfBsaux7PyScMiJKzXngNWlglITDsQItWWwulSoLYPVpd4rrEj88VixuGLO/7m6AWRBdx5Mh9keLvarAb+xo1eY9k0T4pfdpM3NaL9KgRd4Z8W60QueyjlHon3Ka0CSDhNL5ugkwxuaoBzpS7R8OoRi3gDyNP8fSv2dK8fCfRx3YJ01docdzmvTMOfKxqywJwiudRF8hgFwrcv8vLAniH/dPsct4Jyn9x3LL8E5T+9NpnXhvXKD4FoXOOfpDWT3DTzneT5LiOM5T54Q7wM7nHlCXJBGBcD7HG8BB2J4QnxlOBDDE+Id4EAMT4jPDJ8eCPZcLo0K4j2WEP8Mlts9xRLiL8YqmCjm/O8teVG8jcyiLADm5Y3eYE7KUcVJkkDyijnKznonJ1Dg56bvrJfsHzWRsjJtEvyjbp1CdjY1+sF5QkarKVOTtBGeTjFvAHma/3nBD9zPUyj4wft58oIfXhQUBC/4EVyIAfBHdqHPbhCs4EcoCgqCF/zwoqAgeMEPLwoKgnte32B9doPgBT+8KCgIXvDDi4KC4AU/vCgoiC3Z/Cj02Q2AF/wIfXYD4AU/uE6LF/zgOi3eq1josxsEL/jhRUFB8IIfXhQUBC/44UVBCMWc/2NTlAXAtN9J0KvAuSlBmXfq3E77xh26c276znqV7jex30watvbUSHKs8nSiplUp82L8DhPHpJCdTY1j4FwfY3HeSVJPuW4AWcz//LH7EuZRDGIt9th9PF0OjuW1+Hj2gCvI8eyBN84t2uEFRYGwx+4F6Rd0LKvFb9nECoqC4EU7ePaAF+18DGcP+GP3c3D2gNfi49mDnuykF88erMeKdnhBURBLs8duXlAUBK/Fx7MH3mS3aAfPHng/uEU7i8DNOPhjdxu4GYf3BLPY4tmDQcxiO4K1nEAo1/xfnAXA22gnCk6ScvXUOQuWnjFOZo1u6sgK8dPMadja0+NnJrWG+YaWSPOdJGMgXErLSLDpnj4JjiN6wBUfIZTrBpDF/M8Lb7iDMYjl2LRyFtxjiht1DoV7TDU0NjmbErwYKZBf3LLO7qwYKZAP3cKbJfB6vKFuKeVscI8p7w5m1GHFSIFczow6sLnI68NuYri5iBt1cHMRN+rwYqQguFEHNxd1YN3aesPbLdyo04u3qwjiD3fHdAPeriKIz9xSymXwGOVLbuHNPLxdRRD30C7OFdhc5F3DbmI/xpI/lmv+L84CYDCbsGASPOKlzx6wfIyRq5OMBDvnadja0+Ol2MvD1lPzYwFNpFbK1UnG0vRF3KGHw1nTEMp1A8hi/l+D3nSu3E57gWMXY178y+gEcOwszIt/Av43wSTpe9Nt6Ngv3Y2AzegpdCyL3q5I76FjmSR9IfoJHcsk6TPRVPT0gHvxx9A84NjDWW7qU1oGHLsTs8m+QBuCY9dhNtm7WRw5iC7MJns1XPw5B/Pi81YXgUykNvYF3uoikO9pEfsCb3URyFu0mn1hdfYnHchjbvRWaHURxE20v31BaHURxAV0inNlLIsjI5Rr/i/OAuCs2B7Q2fLTd9arlJbCB3EuuTrJSLCsSsPWnh4D4TJSlwSPqhmQoLlCrk4yWsdXEvWFK01CKNcNIIv5n4vOH4QlMVx0fj18stXAtgvPhiUxPLvIn1QDYdnFnfGW7U+7mfd16RV07G2u6HxJfEa6lE60L/An1UB4d1tcErMXW1fhkpge9LRzBZfErEDvO1fYk2ogXPOEd03m6yreJiOQ313N0zF4y/ZPXM3TbnQXOvZ5V/OEp+n5ugpP03tXuZqn+eg3dOwpdIF9gR/qQZRr/i/OAmAPWAbhkqvsrDd//DTzj/BMWQteofVijrw2SdPa1IkfEc9VdtZbBa87dmg1ZQqa0qoF38Vur/wQ7ZT8P1+uG0AW8z8vGH4WzqfwguHB+M/jL5rDvtAXlsTw7CKvVQmEZRf3hRXz3n3u7+wW+KzSjw63L6xMw9GxZ7obarxWJZBD3Fy2QhKzA9un+BOWxKxNrzlXPoclMYuzXDarVQlkVpbLvpd6gmO9CW5l1bV42/VvXbHD6XQuOvYNt2Yad/F6D7uaJzxN7w1wK6vwNL13nqt56sRiPYEc5eaycRevRbnm/+IsANZgTlyUnnAbyprwV9w0c6Lmu+kzyD2ug3mKRX3qyY6x/wKOjR9XzYD4B11dcGdJLXiWesQc+TEsMgyhXDeALOb/udkeBy6J4coQXBLDlSG4JIZnF3FJDM8usoeRYG5xpRC7wJIY72I6yb6wPiyJ8Y6jvvYFnlYNZA8abF/gP/FAeLYal8RwzRMuieGaJ1wSwzVPT+JFk6NpfvsC+4kH8xEtb19gP/Fg2KKb/cSDYYtuPE3vXUHH2hcUaXqmecI7+XHNE97Jz6Jc839xFgBzwp3ZXU6DE/s14U3WRhGkW5ImwulzSuxI8nf56TvrVU4o47aJu97dgKsvsdvEbQmLqWvCdXREvIEzTWpsm/w/X64bQBbz/8wsu8i7TgXC9oN516lA2H7wnbQbOpbtB18JS2J4dhGXxPD9YFwSw/eDFZIYth+skMSw3mwKSQzbD1ZIYvh+MDvzCYTvB38BN6jlmifedSoQpnliZz7BMM0TO/MJhmme2JlPMEzzhKfp+cKZn/kEcoSreeJnPoGw3mz8zAeiXPN/cRYA3m9wjxOHW+F6vZoQ2wO6U/wi7yyIfbDStnFifiygSd7OcznqZ+ZVPKCoTs/haHy/shYch9e52nROwwJashtAJvP/JDe7+D0sieEV4W/BkhheEf4oLInhFeG4JIZnFy+AJTG8Irw3fq7IKsJ74YYJVhG+IetYFchG9Lx9gac+AmEV4Tz1EQirCOepj0B4RTjvWBXIz67m6X1aER3L+qux1Ecwz7h3GJb6COZ215rCUh/BXOZqnhRpetZfjac+AtmHbrUv8NRHIJu7wXue+oAo1/xfoAXAa/ii2+Z16p7uO0nG6W5YBSVX/cwq0YqYNefxt9yzYWTcDlo/4I81teAG2LXocE2e+pl53jb0WLyBm9MzKfzny3UDyGT+Z04YXBLDnTC4JIY7YXBJDM8u3k290LEsu4hLYrzTXCcMuxDMga4Thl0IZhvXCcMuBLM6vWVf4N6nQJjmiXufAmGaJ+59CoY5YZj3KZgvqYt94StcmzDMffxgF4J5gHaMuBBMf/d2wC4EwzRPZzPvUyAsPK9I0zPNE/c+BcI0T9z7BFGu+b9AC4DYG/m/u0V49WUX3BBhE19XkwntaXy8mvP4RffZEHcjf5Z8ZTK84+mKeAPzlcnwusZtE9Gb9QmKQ7luAJnM/8wKj0ti+IY/LonhG/64JIZv+D8OS2K8893sIi6J4Rv+CkkM2/BXSGI2cDf8d8MtG13dLRyFJIZt+CskMWzDXyGJYRv+GkkM0zz9gpcjsA1/diQQDNvwZ0cCwbANf3YkEAzTPF2Op+nZhj87EgiGbfizI4Fg2IY/OxLAKNf8X6AFQNxS/rlwvVlNiC0lehHfzqoJv8Tqs1FJ+sATQk2IW8qft5OMbfACYJuv3P2t+hK7vcK1qZxklOsGkMn87/aFVUhieMk/LonhJf+4JIb3hcUlMTy7qJDEsJJ/hSSGlfwrJDGs5P9gXBLTkX6wLygkMazkXyGJYSX/CkkM0zzx3s/BMM3TeGqPjmUl/ywUEAwr+WehgGBYyT/v/RwI0zwp0vSs5F+Rpmcl/ywUEAwr+WehAIxyzf8FWgD0ivfznDbTuW386suscTto/eB29qgzw9xZESRX/cy8+Dvn29MjKb+TZMRtS9BqytQ8WUDj12Sl08+sXDeATOZ/V/qjkMRw6c8UgttCsMeUUXivEvaYMpxWRseyx5QnaXN0bE9X+nML7YOOXc+V/lyMN8JYypX+KCQxc9Kf9gWFJMab7Eh/FJIYJv1RSGKY9EcjiXE1Ty2bGuHTbyb9GU3zoWOZ9OcjZ2kdwrHuz/NZPCO2u6t5UqTpN3F/nmxpHczy7s+TLa2Dmd/9eTItEEa55v8CLQBWillzvgfe/6I2jIpXOj4bjc9VxYl3c8wH+bgLh6yIu3Oes0yGN/OUqXChhclS9FXabyUZQ/HHJ4vvYzcQMCnXDSCT+X+oYyBcRJHOvsP5529DE+GxrFDhb1gSwwsVFJIYVqjwKp5X28JVcN2PS2JWdve2rsMPMzvQj/aFM+lsdGwrV/N0KPVHx3p/OCc6O9AD8NjPnBOdtWkYPPZF50RnccW0N8TRPM2mUBJe457o/Os2BgjmdDrPvvAdvjdyEA2wL7zpNgYIZlt3b0uRpl+T3rAvKNL0nehb+wIrrgumHU2wLxwVr99oueb/Ai0A2sfcOT87dgvhjIhZc75yvFB7dvShy2ONi61zyoilWKN3jLydZEx7ZIELHky2jRu6zYpr4jWKSymTUa4bQCbz/4O0g/V6WVwS411Ph1qv58UlMSyqqJDE8KjiT7QQOpZFFRWSGNb4VyGJYY1/FZIY1vj3UjoBHetNJNu3e6JiL2Skc5C9Ny6J8d6m1azXm+GSGO8x2tp6vaLifnoTHWC9/h/9BI+9kE6xXvPWwMGwTAdrDRwM0zyx1sDBMM2TIk3PMh0sXh8My3SweH0wDY3OH/up8Wwr5Zr/C7QA8H7Gz3NN7sSzL7WhfzzP+e40JO13koyYD45z0V9pv5NkzDx1ClxkYPIybZD2W0nGY27/Roy4C7nMOEKxn2iwvOIxM4Ry3QAymf9vo72s1wpJjHeZ8xyqkMQwWaFGEsOyi//gkhiWXfwK73SyIr1nXxhGa6NjF3KfQx9wVl4hsOdQd+UVhvscejadCY91rU4KSQx7DlVIYthz6DruyisE9zmUrbxCONWxOrGVVwgHuFania5gN5itXavT93gJ8Wqu5kmRpl/U/YNlgt1g2rp/sEywG4KrebrAWXmBlGv+L9ICIOYD19v4yVdtiNlA9py8nWTELB2J39I5K77BnW4mMRek2dFXsYdnELeUKzM2wY3kJin1ySjXDSCT+d+tRNmYnoXHnuVUoiynaH/otiuaj0bDY93sYosmXBLDsou/4oecS7iz6Ie4JGY2+se+MFRxuDzBqUS5Q7FR9q1TidIXl8R4bzqapz6KhpKPOJUo+9At8NgBTiUKq70K4TynEmVlGg6P7e1UonSgUfDYXs6mH2+xF8wG9KJ94Q+aGx3blT6zLyjS9PPQGPuCIk3PAj+sxV4IPzpSkmvoKHisQbnm/yItAGKWXPyF/97Xhq3iNV4dQrun/U6SEbPmfC83YFR34oVHZ42rQc2MQ3GPh8kwWi/td5KMjooDdoP4raktynUDyGT+v8TJom6v+I8c75xHraWQxLhZ1M4KSYybRdVj/BObAAAgAElEQVRIYlgWVSGJWZB+sS8oJDEtm5rsojeFJMYb7dixH3LT1yF8RMtbrxWSGO85J4uqkMR4dzr3wCMV4t8r6FjrdU+FVMTNoq7vpq9DcDVPS7vp6xBczdNcbvo6BKZ5moy7eJnmyU1fh8A0T276Ooy/aE7rtZu+DmMELWW9HhTPG1+u+b9IC4B4ocv53AVp3emiuC0ZvK/4O6oNI/AWPQbn4T1FakS8mvO4ofTs2EhxWzIYk7NMhtfwD57dNLjFKdSNSbluAJnM/2c4NkqNJMa1UWokMdvRw9ZrjSTGzS4u4D6Yh+BmFzWSGLbQ+A2XxLCFhutfDcNdaLgP5mG4C427cEkM0zxdiUti2EJDIYlhC439XP9qCEdQP+s186+G4C402IN5COvRy9Zr9mAewlJOO5XW7oN5CHO6ZbqKND3TPCnS9Gyh8YpCGOIuNO6jneGxBuWa/4u0ANgxlnaxu6L+tDa0irVz3mI8XpNaIx7FxcIGQxQ3i9rQW1GF6tNLUX9aG+LtnM+dsz4ZXty1bkp2qXLdADKZ/49xxLqHKUIduzv9qHZUSGLcflTdFZIYN7vISnNCcLOLsyskMawflUIS4/1CC1qvFZIY7wNawXrtluaE8Qz1sF4rJDGs1EghifEup+Ot1wpJDNM8uaU5Ybiap13dDmwhuKVGGyoKHF3N0zKK1jOu5omV5oTQiqZarzVpelZq5HZgC+Mz6mq9Zh3YQnjRKRF/Kp5Mrlzzf5EWAF1j1ZwfpCgTrBGfx9k5X9TVttWfS2OlbN7H/do1oodbLQlxjqtoqzsN/7jd7hHyt0L27o6V20+p43e5bgCZzP8HOtlFjSRmG2ebRyOJWd35VdZIYtzsIgvnhuBmFzWSGDdsrJHEeF856aXfaR547DDqbr12w7lhPEA7Wq9fUMTz3LDx3dQLHutqnq5StP47zNnmccO5YezobPa4v+BhuGHjbdxwbghdnLDx6m44N4TZnY2dRRUuXlfzpEnTM83TWMXOpat5+lIRz3M1T686v+Ag5Zr/i7QAmHlKIxyB9+nr9tKoP4/E2Tnv4Zq56s8BeJ9un4bxTbOm/1YS0VFx2u9zT/4mivfi7Jzvr3jCqhFnxVlbza2ojw2jXDeATOZ/d4P0HIUkxt0gPdypvgjD3SDdie6Dx7obpEzPGYaTXVzSqb4IxdGNzqGRpL3n6EYn4ZIY7ylHN+o+t4Vxq6MbfQeXxDDd6OO4JMY7gS6zXt+skMTsRbdbr109Zxg96BnrtXvEFYarG93NOeIKYyH62Xq9kXPEFUZLsuvQlnX1nGH8ZmueNGl67xN7JcmOuMJ43tE8uUdcYdzlaJ7cIy6Qcs3/RVoAeCMUFY5VnlBkm2rEZXi/Rp+j4rkRs2Qdt+UHwsLxEp5Z0vCPEz2C+Ch3JxnxqqsuoVPTfyfJ2DVO0+81FbtjYZTrBpDJ/L+VIwjWSGJWcyRhJymi3YvQSOv1vorTXze7qJHEuNnFVRSSGLdEemGFJMYtkdZIYliJtNugK4x+jslaIYlhmieNJMbVPGkkMa7miTXoCsHVPLkhlzDcWjI35BKGq3lyQy6hTKB25kvWoCuMb+2eipo0vdtwTJOm9x5xTNbjCN8tHOBIYr7GXbwm5Zr/C7UAeIh66gd9q4ig1IiD6Sb9oH7xuiNlyXxx9lw3ilVvky3DaU31mJYTm9pFf1ZtOTdOvvphvPNorVhJoX6ssrciaRpGuW4Amcz/riTlRoW/bWnHQHgunQ6PnYv+sF5rJDFudrEn3YOPdbKLGkmM9669kaCRxHhP2v4yjSTGu4X2tV5PcbKbYVzsHKuPUhiRj3M0T8MVGyl7OH/jTyj8bZs4aXL3+w9jeSdNfrFiC89Nkx9HfeGxLRzN0x4ag56jedpE4eJ1NU+aNL2bJl+AfsXHOpon9/sPxdU8/RqvJLRc83+hFgAXKYRhzczSOAmPr9SI9TWny808hzeIrBljYvyJHRbPVZkpd8QQhi3u7DbmgT0Vp8tVRuANImtFu6aJ+KlxM+fHmB0kynUDyGT+dzXpGkmMuwOukcS4O+An04XwWHcH3LU3hvKZvQPunoCE8pJt4V1V0yblHntLrKNmTnJ2wJm9MYzTnRo9jSTG3QHXSGLcHXCNJMbdAb9PsfHhap7cRhdhuDvgZzonIKGMszVPhzgnIKF8bWuette0SXnN1jytrUjTuz7ZxTXRzRtszdOsbqOLMM5xbgDOCQhKueb/Qi0A9o1hkO/mtrTIAf+LU3P+A66Hrhlv0DrqMTG7VWXK6QqbXDNbKvSEtSJOj7VWkxvbRn9WjRmlsJk0cw/ecT6Uct0AMpn/3UapGkmMayDUSGLcGniNJMatge+tadfoZBc1khi3Bl4jiXFr4DWSGLcGfh76HR97DF1pvlRJYlzNk0YS42qeNJIYV/P0tGJHzdU83eZkIMJwa+AvpRPhsW4NvJuBCMWpgXczEKE4midNmt7VPLkZiFAczZObgQjF0TzNRLiL16Rc83+hFgBrakorZ7BLOu1BU6VhrL43Wfs4m6JZc2sM8/rTioeBWrGzprRyBscpLHK1Yk4ah5+YzmBJZ3MrF8Q57vpE8TAQRrluAJnM/64FxxX0heFacIYoJDHeGNuCc7VCEuNacE5TSGK8F+zsokYS436DGkmM+w1qJDHeqXSB+XIxx4IUygF2EatKEuN+g/8oJDHuN+hakMJwLTiuBSmMtjTRev0g7QCPdb9B14IUivMNuhakUJxvUOPidTVPO2mU1843uA69io91vsEu9CU+1vkGNS5ek3LN/4VaAMxO49XPN2dp5vFa8YbeWL6ypgqvVpzslHMijMrhScYyzo4lwkDNPF4rftTvnG9LT2TxTpLRT1H3MYOZ0zrJKNcNIJP5fzbn3quRxLgefI0kxvXgayQxbnbxQjoZH+tkF49VSGLcIw53gzwU54jD3SAPxfHguxvkofSiIebL+TWSGOeIo0WTQhLjHnFoJDGu5ukD6gaPdTVPQ2lTfKxzxOH2QQjFOeJw+yCE4njw3T4IodxK+5gvNWl694hDlaZ3jjjcPgihOEccbh8ElHLN/4VaAEz7U1pUOySeUjxjbqZDtEN2jyNGyZrtNbWu05mdJqgXcZkzc4zWbMMU8oqaMVTROX0GfTQPK7XiKE2t63TidQkRKNcNIJP53+2E+zkthQ92OuE6JfLhOJ1w79FYI5zs4rUKSYybXdRIYtyQg0YS44YcVJIYpxPumvQ6PnZLuxOuShLjhBxUkhg35OCUyIfidsJ1OyGH4mieXtdYI5yQw0MaLaETcnBK5MNxNE9uiXwojuZJlaZ3Qg5uJ+RQnJCD2wk5FCfk4HZCRinX/F+sBUCMyoAPYjUVzZgTNPWl08lf2ykv1kPXGor+OrXjC31rtjG0QBbvJBlX6wMWMRaj2bOpphB6OjtpSifCKNcNIJv5f7z9YPajQhIz7cHMMhC+q7HtOg9mTyokMe6DmUYS4z6YXaLxPDuaI1eSE4rzYOZKckJxHsw21WSanAezbvQBPtbRHLmSnFAczZG70AzH0TyN1hgsfrA1Tx9rhOSO5shZaIbjaI6chWY4g+zfYFeSE8pFtuZJlaZ3NEf7adL0jubIWWiG42iOVqF38LEG5Zr/i7UA0KswW/6bu7ZTXsUSoQ6QDsnjSUaMnfM4Qe7s0asw53OMg/ngUM1kO51hivrsmrGIJvw1ndMVvvhQynUDyGb+/8VeHWskMd6HdmmGRhLjlmZoJDFuacb9minBKc3QSGLcRgeuJj8UpzTD1eSH4pRmuJr8UJzSjO4aSYyjeXI1+aE4midXkx/OH3byzik1C+cz6mq+/E5Tauk0OnBKzcJxGh24mvxQrqGjzJeuJj8UR/OkStM7Z1i9NWE55wzLKTULx9E8bRDTN16u+b9YC4Aj1ZUBneiHTN5JMjppmr1M532nR3Y++FK9c36JZiqpGRer39V6TmuYfLCe5hx/OmPsRqT5oMV4zSPjf9xpV63Gp1w3gGzmfzu7qJLEeK/R2ubLnzS/n044022UG4qTXdRIYtzs4m20Fz7WaXXsNsoNxWl1rJLErGPLqPfWNATvYoemVJIYp9WxShLjaJ5UkhhH8+SGzcNxNE+/22HzcJwUyyeae6aTYnEb5YbiaJ7cRrmhHG1rnq7SpOmdVsdO2Dwcp9XxAZqOSU6r46319cn/Ua75v1gLAH1lwOaa7hc1o+WEJtx88B8xnohqweO0vXLEo7ZeICfsp1Gk/ceBNCiTd5KM+dWt2eamsbFkaRnzviY2+h/v0erp/KfLdQPIZv5/33rynoUmKMY+bRsINZIY98lbI4lxn7yH2euQcJwnb5UkxnnyVklinCdvlSTGefI+nK7DxzpP3s46JBznyXsdVVMc+8m7i0reYD95z0F/K8Y6T96Objacu23Nk6ObDcd58n5bsw3oPHk/RlvjY50nb1Wa3tE8OeuQcBzNk7MOCcfRPO1Kd+FjDco1/xdrAdBB01TuP/Ioa/Qqha2KY8AKnXPYdsqrlAribTqn840mD1gz1lDXC16hsTnXjt8UUu3/yOdJhneHpgK7Qnq1fuW6AWQz/79iNQhRSWKc2htVL1C39uYXTU7HyS5+qJHEONnFobQJPnYHesB8eYfm189p0HQ5HYePdRo09dGU0DkNmlSSGKf2RiWJcWpvVJIYp/amg+oU3q69mZkmK8Y6mien4Vw4Tu2N03AunKPsZ58XNdaKXezaG1WafgN7m/YaTZq+q615chvOhTK3rXk6iAbgYw3KNf8XawHQ8LdWoH8jHZbNW0mGuvXsNqppsmbsqel4U6Fd46RW0Z9Vc+agccp98Cc1+ym14yXNo0eFw2NOkxlzsqaYoUJ6jZnLdQPIZv6307ed6WvF2FusWq72NE4x9mI7fTteIYlxs4sqSYyTXXxDI4lx0rcPayQx3Ww59I0aScwC9m7auRpJjLMsO5Kuwcd6oy3NU0+6RzH2Iyt9ux69pBj7rJW+dbLIEQy20rdzqQJgV9iapyl2Fjmck+0WlaPsLHI4+9mH1MM1OpQtbTm0Kk2/qr2bpkrTd7RLti+2s8jhtLaXZcfaf88w5Zr/i7UA8N6yO1RH80oeI46V07lLdQNO0T4Q1YaV6CPdgBU1tuka8rNmZq3wnaa6oHb0t4Nf0VynztXXBPWCd2t6KqX/dLluANnM//daO4YraCQxjn9zQVXXdNu/qZPEONlFx0YajpNdVEli1rJzOypJjOPfVEliHP/mlarWG+PIPG87RSOJcZZW+6u8Ba9bDwBbaSQx3kNWveqqqkPfGyxX2iKq3QZ7adXGsZGG42ieHBtpOI7maYTm7N3RPKnS9M7SyrGRhuNonhwbaQSTyVSSnEnnKMb6lGv+L9gC4DZNLVqF3xSdQmqIWqA/WFsSURtmaZys2M7wKu0MNPs9teN5TWeXabTLY2Nmr3Lsq2j3WEF9ZFAbOmvD+31i7vdwynUDyGb+t2uGVZIY7yKrA5dKEuMdYzW10ElinOyiShLjZBe/0/SrWc7eRHlTk2WZzy6uekTTZb2h0erA5RSqRGB34DqfTlWMtYurVJIYR/OkksQ4mqcNVXlCW/Pk9iMLxy6ucvuRhbOPXVylStNvbm+i/KipDl3JLq5Spemd4qqnNGn6Vrbm6VbaGx/raJ4uiVmkW675v2ALgFM03ey8yl9bHmWNnrekpnNKhXxKgCoaoK7Rn2RwniamVkOuU+6cr6g9+qgRG6sOxb1Kqi6XK+QW45Sh91tUzy9hlOsGkM38f7WVXdxMdTpzmtW7fUVV35ADaaDxaiH6STHWzi7qJDFOdnGMRhKzGH1nvvxUI4mZhf41X76gkcR4Y614tRNVjeBL6wD0ao0kxolXn2r9uKN4wIpXH2D9uKPob8Wrt1H1DTnLum+tTm8qxtrx6kXtH3cEO9H9xqu29o87gnXoVfPlWJodH9uFvjRfqtL0Trx6GHXHx3oTrXj1AyplyPdWvLp/zOrvcs3/BVsA7KDs9rOOrYbNDa0mNbbVfH7LCXlsZ+BV9px0Av37VbeZ2tFb48DwKooBhfeihmhj8vOptUE1YrgyJv+GFTtNQrluANnM//aW8M6qP5ajrS6J66okMbtamaQlVZIYe0vYkVVG4GwJqyQx89Lv5kuVJMYRrKokMd5P1pawI6uM4D1ayXilksQ4glWVJMa7zdoSPkYjifEutbaEnQOfCGzN08b2gU8EtuZpOVURrK15mo9+U4y1NU8NjaQ4s3Y0T79otomctfMHtAI+1vud5jVePWMbwSL4hJY1Xt2ucfFa48o0/xdsAaCN+uU04lgJM60U/Uk+XejbrN5JMs5X7uh/Rstn80YSsoGqSqFSp6CIzNWSP60JNJKNVM9XNeRWOkDz6Q3/aKpjQynXDSCb+d8uCtdJYva3DIQ6ScxWVmmlThKzKr1tvFpYJYnpaN2XdJKYNjTRfKmSxDgt1lSSGKfF2ksaSYxTFK6SxDiaJ5UkxtE8qSQxjubJiXxEYGuenMhHBLbmaU3VnqSteeqkegywNU/tVC5eR/M0TpOmd6rnvtak6R3N02uqzKeteXpQrSifTrnm/4ItALSVAddrM5G1Yojut2yHmE0tMmc3O2gURespU7Stg2vDPPS3SgOkb4BQI16j9TSfrs4M1IoTrWruSDrqWwcHUa4bQDbzv62F0UlidrFiQjpJzPpWBZxOEmNnF3WSGDu7qJPEOFoYlSTGG0UdrFcalcFwWjnwVRRPWFoYlSTG0TypJDGO5kkliXE0T8epQkO25mkPukMx1tY8bWJLnyKwNU/L29KnCGzN0/yqs2Fb86RL0zuap9E0v2KsrXn6SLVfaGueno2ZbivX/F+wBYD3lqqgzHs1nxKgSk2hpvLRO10jaa4l3egzzacvQyOyeicJ+Vlz8l4pN1w8q3eSjIGWriKSG1SahRqypeo+6fVQHcqHUq4bQDbzv73nr5PEbGEZCHWSmJVpuPFKJ4mxs4v2eUAUdnZRJ4nx/jT3/HWSGO9za8//L9X2mL3nb58HRHEP7WK8ekVVf2drnu5TFZGebmme+tltHyI4yNrzd9o+RLCtted/qN32IYI1Lc3TDvSgYmwnKyy4tqppSztL87S4ysVra550aXpH8zRBk6Z3NE/fWucBUdiapze0vZZmUK75v2gLgJtUzzcNf2nSWLWkp939JYq7Y9azZY5yS39n1exXS56hLRWfPUfTOEV7olpynFVBHUluV8iLqgKc3jGqTeZQynUDyGb+t1vDXqCSxNhV/71Vv8921X8vVZcSO7uok8TY2cVl6BPN2JHU0X8xj50IiOJts2N2g0oS4z1mVf3/RAspxt5kVf2/r5HEeBdamqenNZIYp+r/NpUkZjerNazT+DmCjeh549UJKou3XfW/l934OQK76r+H3fg5AlvztILd+DmKn82qf12a3vvA1Dzp0vTT7sOm5ul3VUHr7ZbmyU4EaL5Kmeb/oi0AjqF+is/uqJJI15JlVSfM2shADflco7z2zrS7k+eIvqrT5LVV+4O1ZHPVzvm0FbLCdl5LGsaqaqFTbPhXrhtANvO/nV3USWJWsrw/p6mOSv9nPakcqJLE2E8q29AjirH2k8oaKkmM7f1ZTCWJsb0/s6gkMd7dtKvx6h/LCRTFVVb7EJUkxvmR6iQx9o9UJ4mxvT/XW06gKGzN09mq5Jv9Iz1cpZuwf6S2EygSy/vjOIGi+JK6+C90aXr7R+o4gaKwf6QTSeNKsb0/32tcvAblmv+LtgDYlF5UfPYW9GxWbyQhradOUYgiZprY2C6795KIB6yz4CiG5PUkw9ufbld89sF2k8UcsZhqs2YhlVaiprxlyQKjGKYSIIZSrhtANvO/bf6/WdX3fAnLQGhvF0cxG401XukkMXZ2cXeVJMbOLuokMdN+0w3zv04S4z1qmv91khjb/N+iqUnT2OR8Os149QstoBhrH+pY28WR2Ic6z6i6t2xgHerYXQGi6Gppni6n4xRj7UOdPiqTuX2osw/dqhhra54213VKtDRPujS9fajTgX7UjLUOdZyuAFHYmqcxVlcAnHLN/0VbACygyledlFp3oNT5VNOYu6uqG05NOccqyoxihEoJVktWVXYrPTazd5KMhr81matNdYUOteRmTbFfi3Hp1fqV6waQzfzfzfprulclibF7/16rksTYacXTVXOTnV3USWLs7OJ2un/T52gj/4VdMB7JnbSb/6KTrrvMFWbvX6cvcBQn00XGq/EqSYwd6/hGJYmxYx2vqyQxdu/fh2g7xdiOVmPCG+lgxVg71nGuzh9nxTqOsPsCRzHCjHXsrNN1vGxqnnRpejvWsZSu1sGKdcypk1TbvX/tvsA45Zr/i7YAmDZLK/rZ3aHaeqopd2ne2s4q7VhN2UVT1d++cXI+JUCVnsaTWuGfndP+uRVe1by1Y3V3lFpynKaqf3HdNlMo5boBZDP/d7YeRXWSmFlpnPFKJ4mxH0V1khj7UfQ4ulwz1noU3VMlifEeNh9FN9WF361H0W4qSYz9KLqArlr2SHPiUEpibM2TThJja550khhb7PScpYyJwtY83Um7K8baYqcrdHtHltjJXnZFMtzcZNxPd2j9hJmJ06Xp7b9Ze9kVifU321HXD94SO7VWuXgNyjX/F24B8LwmM/SBGZHKFydrjqeVzqBasqymPHD1nPbPrfClpgPnH6oz75pyndW0PoKbVIWwNWUzK3YXwY4qW3w45boBZDP/z0ejjVc6SYxtINRJYrxfzT9MnSTG+9AsRjlLJYnxhprFKDpJjDfY/IXTSWK8vmYxik4S4/Ux1XJL6A6Z9zE1T0pJjK150klibM2TThJja57eNAuvIrGLUR4xC6+isTRPA3Qtyy3N03lW4VUklubpKJ0mwdI89aIhmrHWqd0GqqJt+9Suq84xaGme5ta5eH3KNf8XbgFwlSK832pSo2ZyqSlbaoov7jUPevNFq0lT8ZzOgbqtsZrygKJH8f+s55t8cYjGMpFe/9zUUfU0Plu3NRZKuW4A2cz/dnZRJ4nx/jENhDpJjPeVqefVSWK8YWbq5DKVJGba7LGD/0InifGuN4vddJKYab/4Z/ovdJIYO466ohW9jsSKoyolMZbmSSmJseOoOkmMHUf9VLPh42ieXtAljizNkx29jsTSPNnR60gszdMpOv+GpXk6QJWmt3M7W1vR60is3M5qVvQ6EkvztAh9rxnrU675v3ALgAMVOZgcl85Pe74Zg3/yp6qgVG35RHF3v8ZK6eSLcxRdJXvkt3TeW1MRZkixf276aHoaP5jiCrlcN4Bs5n87u/iVrmnGz6aQcpgqC26vNayn8mistYZOEmOvNayn8mistYZOEmOvNZSSGGutsa6uJbi11lBKYqy1hlISY681rKfySOy1xkhd4xdrrfG2rrLAWmvY8tVIrLWGLV+NxFprXECnaMZaaw1lmv5Us2DBlq9GYq01NtKcAjtrjWV1Ll6fcs3/hVsArKUoKeuZ5+/tDzzM0GayYpe91tynsCm8SJtn+E6SoQkzqOrTa8xsTRPhMMOiqu6QNeYNRYuCr1Qy2nDKdQPIaP7/28wu/qormPvCNBB+qNv7sKqNhqokMXa10R263wKr2qivShJjVxv10bV8tKqNrLqcaKxqoy10RXRWtZFdlxOJVW1k1+VEYlUbzayTxNjVRn+oNMN2tZHdfi0Sq9rIbr8WiVVtdI9KuWdXG11DR2nGWtVGyjR9b7raf3GQLk1vVRttq8s+WtVGa9AbmrE+5Zr/C7cAaN/0L9zs5DwrFZ4zXsA7T60adzFbC07DTUsNf5ndRXLGUgqFxq26Os7a8hWejNtBp4arLf3xx6jZFJNCJOW6AWQ0/4+iDv4LnSTGe5dW9l/oJDF23lgnibGziw+rJDF2dlEnifGON/PGSkmMlTc+Uhfpt/LGPa1kbiRW3nh9nSTG0jwtrZPEtDQDInPpJDF23thK5kZj5Y2tZG40Vt54uEb/5+SNn1B1q7TzxoN0QhQrb6xM01uap+N0JkYrb7wHDdaMtfLGm8RVwJdr/i/cAmDaHWEp9FMfUunnasyVuOD6QN3fQW1RhBkWyfOG80z/Ns0a/VnTGU5rZvlWknE/fiRzToql86lzMN6ZYW2dpzqcct0AMpr/zT1SpSTGe5nW81+M1nWqs4yjH+nOhazsouXmjMbaI71TV5B2MN3gv7DcnNFYxlGlJMYyjtpuzkgs46hSEtPe1DwpJTHWYlIpibEWk7abMxprMWm5OaOxFpOWmzMaazFpuTmjsRaT99LOmrGWcVSZprcWk2fqdmEt4+gh5l9GNJZxdPu4E1u55v/iLQAewbUQX+tO6mrLfnhtXD9dIK22/I/+RG/v2+S2L1uF92AtREvFWqH2nIlHEB9RBJ9rjkIZdZiu9iGcct0AMpr/zSppuztXNI+b+5z/qiQxds+x71SSGDu7+JZKEmNXST+qk8RYPccG6g4XrZ5j5+skMVbPMbs7VyRWzzG7O1ckDY1Gz7ENlHEqs+eY3Z0rGrPnmN2dKxqz55idcInGKif7SeMxd3qOWd25orF6jj2lK7+1eo4p0/RWOdmlutyf1XPseLpMM9bqObanqrOnQbnm/+ItAM6H/WztG1MsDEidVfDZ67X8Wue9SoXvouBnnqZza9eY2+gA8DOXpG8zfSfJ2A53gfyAn6bVnrZTp6DJl+vT7MtWrhtARvO/mV38n04S4w0xlqVKSYx3NfX2X+gkMdOmJyO7qJTEHGhmF5WSmG3pEf+FUhKzBr3pv1BKYhaj7/wXp+lM05bm6UCdJMb7h2arfryNThLjfUVLVD9eXSeJ8YZR9+rH1jcP8ADtWP3YdlxFYwXKx9LsmrFn01n+iy/NdEw0VqD8VZ3wzQqUm988gBUo70+HacZagfKzzG8+GitQfhj114z1Kdf8X7wFwG50H/iZq9H7mb6TZMwydRdnqF0AACAASURBVAqoMGjxj+4YvMYMpW3Bzxyia+pTY/rQFeBn7kiPZfpOktEZft6am8a3jP6suvGZWQseyrA0V8jlugFkNP+bm+BKSYx3k7ESV0pivAvoVP+FThJjb4Jb6sZorE1wpSRmQ9N1opTELGPGw5SSGGsT/EK8IrWCtQmulMRYmielJMbSPCklMZbmyTr+ADA3wa3jDwBT82QdfwBYmqefdRk6S/P0Pq2gGWtpnp7RpektzdPtCkmI52ieLtP0tHF2C07UuXh9yjX/F28BsAy8/XqIwhhaBz5Fn2+WVJY61piL4SOZETofeI3ZjF4GP/N8hTG09jT8jfbW3FjXOKjWDEarIVqMo3nS+8+W6waQ0fxvlsErJTHelcZGtlIS451CF1Y/1kpirDL4P3WSGKsMXimJWY3e9l8oJTGL0Ej/hVISY5XBWwEIALMMXimJsTRPSkmMpXlSSmIszZMVgAAwy+A7KXwRFUzNUzsarxpraZ7Gkar01NI8fa1z8VqaJ2Wa3tI8PUTba8ZamqcbzA4ZAKbm6Rydi9enXPN/8RYALcfR3Nhn3mgeB+ePu9FYfi/lKWmN2RWdhts1Tm6d7VtJxDz0T4voz6rwpM4vXmteRfdrTtA5x2vNCdQP+8TFlTUm4ZTrBpDR/G9mF5WSGO88Or36sVIS4x1pCHq1khgru6iUxFjZRUuBFM3SZr/T4fCx13/MZfY7fcJUIAFMNr7HW5Sns6YI52Lqoxprap6UkhhL86SUxFjfo6VAAjBFOJYCCeA4o/R1AaUIYw9D82T3yI5mE/N7/BXdFprO8ub3qEzTL2Bqnp41FUjRWN/jYFOBBGBqnvrGLQst1/xfvAWANwz9jRpulPzlkFPQg9OL8mwzrdy/RkZ/UoXV8FRnXRiJ+hl+0/WQqTXXoQeng+mgbN9JMjZBDyh20DnMIyjXDSCj+d9U4W+lrJg7yVDhr2rujgPsa8TBO6IT0wzM7KJWEmNlF//WSWIWNk85vtBJYqxTjld0khhLhX8/7tb4j8+MU47rdJIY7yVD83QmfH48nXsMzdMh5u44wDXGKccOirYvFU43Tn3XpmGqsQcbpxyLK5uTbmdsr81q7o4DrGmq8CdQO83YTmahhTJN39485XiT1tCM9cYZmqdH4Ori6XxtaJ4GxL25lWv+L+AC4Gpwv6H1pEaVfrrWbIlWMD6V7w3nlmgBRq5tph7eTnZhZQlorTnYLP0M4xNdrXKtmZvGYRteZ+maJ0VQrhtARvO/mV3cVSeJ8Y4wTn42VEpidjYSYssoJTFmdnFepSTGzDloJTFz0l/+C6Ukxptk5ByUkhirGa7VBhngbVqt+rFSEuM9buQclJIY72Yj53CCThLjXWg0w90bnSRnYOYcNsM1C/9hap5WVAYTTc3TQvSzaqyZc5iJdC5eK+egTNNbOYdPaFnNWO8XI+fwvM7F631g5BzuitscvlzzfwEXAKg/c0Xl6XGt6Yg+R/6s64VTc94EW7ZepWsnUnNQf+Y2ytPjWrOWmcEKoe2UqSrFYs35EZRe3J/qlF2uG0BG87+ZXTxAKYkxDYRbK8sfNzda22klMSsZfzdaSYxpOtJKYlqZu/hKSYw3xth9UUpiLNPRMOVxuWk6UkpivCFGVkEpifGuNhraKiUx3qmG6egwZfmjaTra0TTkAJiap+70qmqsqXnqQl+qxpq/xLMrXbzWL/FEQn1s0zE1T9/DksDpmJonpYvX+iVWunh9yjX/F3AB0A2USuxv6pVzSMPvmGhiAfpbtXavOTeA1XavUI+M30kytjKd2iGku+GcPu2nToKyFrluMF3hMbCR37c6ZWME5boBZDT/H2hUPRyn3Kjd1nhLeyht3ma2cxN6RjXWzHauoNyoNbOdCyo3as2qh5aNU1Vl3lbVg7Jpmveake38WLlR+6DR3ErZNG3aDcOvzlA2TfPOMQIiV+i0p97hRnOrk+kC1did6N7qx/vRTaqxZkBkS2U9nNncSlsPN6cRgtHWw3mTqHoTaUMTdWN/MAIiyqZp3jtGp2Rl0zTvcSMgomya5lOu+b+AC4CZJjRBv1L905SDZ8ETWNnlFvRixm8kIQeb7eiDmWl805xZv5VEzA+utB7T9VSsPR9iZZeKVrv1AWxUPO3npntoCqdcN4CM5v8d6IHqx0rDpLVJejTs5p3OEsYm6a7KHSCzYdlG2p6FE/xN0mW1Wafv/FKceWm0buybfilOi6mNur43j9DW1Y/NBlsIAwxXq9lgC+F8oxRHaZi0XK1Kw6TlarUabAGYDctOVO4Ama7WvZU9C01X62bKrFPDlKZWzR+vqG2W/qPvav2fUsXlveeX4sxMk3Xbl08Z24RjUN/LDG6lvaoff0pdVWOrlGv+L+ACwHsDKzl5y+won0fOxuaRU5WW5ZqzGqZU7qY8wKw9P2KmtF+oU9bvJBk3YUq//sp7YM3ZwajnCGFLZZ14BOW6AWQ0/69rbHreqGtu6y1lWHHO1TW39eY0rDimEQhikm/F2YWG6MYam57ra3dsDPOPZQRCMMw/lhEIYZBvxWmY7D8rQlxk1HOOUuYWjjWsOMOVuYXdjd2mJ3TNbb2NjdrNW5S5heUMK87FytzC/IYV5zhlM8wWjY3Vevo9sJ02H8P8s4m2bvVDWr75w270gW6sYf6xjEAIhvlHfRxmmn9+jds8qVzzfxEXAP0gy0mriY2zRX9WPdkKSwHfQ/tk/EYSAtaSH5DzkqzKjhji0V6IxuS7JMs7BAu4va48ua85nTBl3llmx/vklOsGkNH8b256PqCUGMxrhKP6m01UAVpMbarugmtLxM0+S9oScbPPkrZE3NwF15aIm7vgS2h3WIw+S7MrG65ZIQ9lwzVvbyPk8b3SqLaZsSnwlhFERjAbVCkbrlkNqpQN17xWTVOqd4wLjNMPCGMX3OpUh2DsgvdSJvG9F/xt1g2VDdfMkMcy2jpTI+QxjzKJb4Y8GqY06Y7DqpRr/i/iAuBAaCG8fO43nBeiP5EnyXy3z6rwqVG2F0zuN5zBkhPY3lQ3VoMm3XTbZ2VBw99QXcKjuv5HUZTrBpDR/G9u/L2kPIqdydj4uweMgVQZ7QtLrlH2tvI+8uvgT9eql5/1V9MH0Q26sXfSrs0fbqv9cRh18Gsoe1t5J/td0zrR17qx+/ld09rRON1Y0wtrWh8RzDr4r5V2DLMO/nVaUzW2teGFfcjIP0D85Se7bzAaZECM8JPd59AZurEv+13TzPwDxL1+gfLOZoMMhH5+sntdZRMQ0wu7pFbjYnhh51A2AfEp1/xfxAXAStAx6T7aQ9zaMwqxNsze+K+qJU0duB1S7r6T95KsaXdfJDV4ujLTWHtaT2oEOkZ2VYpO6sALtCXwWSmXZJXrBpDR/N+qyS/9/Vib0f6DqmGh5wzZDMRntFTzh8ZzNcaL/gx1pbaJ5BB/paLNl05bqRzR/KE2X+qd5nfh1eZLzaT2qkpjkreN76fvSN/rxhorlTZKY5K3mJHU/ktpTJrFSGp/YchmIP7xVyqvaBsMfe3PUPcpjUnea/5KpZ/SmGQmtc9Q9lvwrvdXKodQf91YI6m9vREGgjBWKmsp+y2YSe3Oyn4LPuWa/4u4AJh5YhPwh38tnZD9W0nGA0iIaVPDTp1TDqNB0Z/UdvKUfEsnK2GnP4AjmYepV/ZvJRlvISmZvFuyvEpa8NzoT1pE2VszinLdALKa///2H85+VuZLvS/9h7P3lflS71X/4expZb7Uu99/OFP/ElznP5xdpj3qNGqVTtSWsx3q1yqZlTUQO/i1Sptre+mt7dcqraTNly7he/z+Rz/qxs7m1yqZi0wMI6k9xmiCBvGdr7P81GiCBmHUKr1A6+vGPuonte/WHnUO9JPaVxn6VIjz6dTmD08zmqBB9PZjiwfSAN3YXr7lfRtDnwqxgX84v7qhT9VRrvm/iAsA723E8PS6du+o9pyM1PTlf8MZO5JZPed9gCv8jHQ8HKXdO6o9/ZDF743aTc7aA3Vc2ImeSPU/Wq4bQFbz/zfVTU91vtR7w7dYjaIOurEP+81DjWwtxo3+SeaTynypd66/6XmLNrRlpJUvBrtcVunpl2ccS311Yw09pTpfaugp1flSI628vJGtxfCT2vOrV/7+b5M6X2r+Nml1q+Zv00e0nG6s8dtkZGsxjN8mI1uLYfw2XUHH6MYav00nYSY3H+O3aV9kY9HE+G3aIvZdoVzzfyEXANcDv5CoLLSebEyvRX9S7qWTntcKEXwe4ReN5pbHATHrAvRXzjPAlfI3oGjzA2WP9jowHyL4vFh7uB1BuW4AWc3/b1W7TM+mzZdOm/KqlV//KlsQeTfRfs0ffqdsQeRd4PtKtflS72h/09PYs8XYzT+LM/ZsMTbym5cYe7YYy/r6tt5a1ZyR1O4Fduas0mJq1WyzgTpQ5Z8ndVX3MfHPk+ZRd3P3z5P0+VJjSvnJt2tiGOdJ72nTgMZ50lPKTs/medJthl0TwjhPulRbiGGcJx0PduasYpwn7ans9OxTrvm/kAuAQ4CzzmWMWsG8MlfT+OiZ5FelJqEeDAO2JgbR4TV4J8k4Hzjr3EybaqoDywGRvnZTJuncHfXge7+iO5Bn47Z8DKBcN4Cs5v8nqw8ci6ln4lurikazahvjEv+B4x9lvtTsWPa1NldidCx7TZkv9Talp5s/fFCbL+3mdyy7XpsvXcDvWGb214IwttDV+VLvt2pS2+yvheEnStahl5Vj/USJOl9qJEr0+dIr/aS2oZrFMBIlI43+WhBGouRtSNRhYCRKzP5aEEai5GZfNYthJEouNFSzEK39jmXHKBuI+JRr/i/kAmAFGhH5OftptyXqwZfRFa6dtG0l60FfwNb9sXZPrQ5sDbT/OTNd6WQmtBzXFNlBZT1t7K8eDImupmj405c3pkK5bgBZzf93VP8Vtf1LTZ23un+p16dactBa27/U28cvOdDmS73N/ZKDEYjbwWRlGt78oeFtwehAPzR/eC/WWNLHKKJX50u9P6pF9Geqj+A+r67rDW8LiO+U2p4eVI71nVJra/OlhlNqcXW+9PRqlmlW+kc51nBKjSdlis5wSn2LVLeaGEntN2h13Vijp/bD2u0ZwymlbSBiOqXOUzYQ8SnX/F/IBUDLv6JjZYN8s0J+GRz9G767NkVfD3amx6M+ZbbGiXmXGXne3E3jIsuVn/WLjPPLS9ElzCdppdL14Jhoo+JS6mfECMp1A8hq/r+qmjDZDGvnZuDrvE1zO8YBNHDGR6a5HWNrenTGR+r+pd5q/npa27/UW9T3can7l7b1NTovYA0yDcZSc6ucIWqVrp/UvlqbL/VepbVnfGSY20H8rhL+jxrF7yqhzpcaSW19vtTvKrGoWr3md5VoSxOUY42uEv6PGsToKvEV1iDTx+gqMaz6o0bxq/60DUTMrhLaBiI+5Zr/C7kA8J6h7aM+5Yvc2/O9SuHojVGfcrU2FVYPFqbfo+6X6xdhw9n7LPKgdKZxTTm351e4LNoY/SDtVot3kow1/QKHIPbUtl2Kolw3gKzm/zOqIv3dtflS7+DqtvDG2nypsS28nDpfulY1kzW/tn+p17ladafPl7b3t4WN3q0g/raw0bsV5JvqtrA6X+q9Xo0QqfOlxraw2bsVw98W7qPNlxp9pfdVJ9L8pPYW0dtdDj2rSvKV6R3lWL+vtHHYA+L3lZ7ZaGOAYSS1/6ToiJ+NX+j0OVDEaeP3ldY2EDH7St8TOzpZrvm/mAuAsyLNOPM1jW0Z8Sk5YO3oDa63tNqwujAqco/gBOpXk3eSjIGRZpyVfIVdjtmlupcZyM/KLjp1oc2kqVF13FdrC0WjKNcNIKv5/7Dq3/tR6qMmvzB8F23/UqMwfH16QTm2S7W0VJ8vnZ3+mvHR3Nr+pZVWuq2nfxCjf6lfGP6jNl9qFIa/5zcyBvGT2k9RD+XYm6tJ7Vu1+VKjMPwStej76GphuDpf6u1aTWrr86UbVUtLjbgHyLJVe1636N0Qh3lp9IyPFlRXEvtJ7ZmMRsYgv1RLNH5Td5v8oLqOVTcQ8Z6hTWZ8pG4gUqVc838xFwA9Ihumb5P7dq0V2k+eHCG5aD1xKtDTqe48FLmdPEQbBqoLB0Q+cByulW3Xhc6R5Q/AoU0eiDb+IgF0FeW6AWQ1//uP7mdr+5d6G1Qf3Q9Xbxv4j+470X3Ksf6j+7rqfKkvO10SSKg5VNUwc1SXETC+Gqa6jIDx1TDqfKmR1FbnSw01zGNQqz8T/9HdED6B+I/u6nyp8eiuz5euUH10303dfGXB6lRuCJ9Apj26zziMMoRPKNWk9nzVZQTMJ82P7obwCeX56qO7uoGId1c1qf2BtoFIlXLN/8VcAMw2dWKEweTSlN2AGfFO1DoVqIHIA33o6ojP+JmWrMk7ScZSkX1p7lIHk+rCT1FBxJ7RZwR5ILICrt3kKUrXSxTlugFkNf9vXN307KfWf/k6b7+QCMWXwx8cnR9xaNHY/LSiz5f6xTtrIXJnmw+b5fCdAX2XQ7V4p72fnkTxi3cmaPOlRvGOOl9qyOHfULuIfTn8w+o0li+HH6Cexv2ktj5funC1eMdo+QDix1F6InJnm2rxznrVQiKYavHO0kibH5uXmvdtjEIilHubi3f0DUS8a6vJT3UDkSrlmv+LuQDw3o9qxv2a+liyLvT1e0DKHK2+i9WFSKVMF23Hx/rQMDrKHT5Sm9KrD/dE+cQvj21JqCmRGfiN1I6ZKMp1A8hq/vfju3erO2cvVJ0srlI3q2tVrVc4RZ0v9X5vju8eoO1fWtn0nDExbK3Ol/rx3dX0/Uur7WEXUedL/faw+nypEd9V50uNf94v1V0V/fjuq1EPAQw/vqvPl/rxXX2+1P/nPSvqhs8ZSzNqAIymzyhfNpfm7qhPSlWT2t3pFe3Y6j/vEvqK2f50yPQP9A1Epv3znjnjo38pruS6XPN/QRcA/SI2BttMnKqdlOrCdlGVSnepjznrQrspEbVMB1ZjUPnmkYhA28I0pgiVM94RUXWqr1arJXPN4lG1TGen3ii7XDeArOb/hatypqHqGq3W1cTiHep8qS/wvFydL/UFnvp8qS/w3Efbv9Tz7msWeG6u719aFXiu5MtEUc5oPifX50v9pLY+X2ocsPyhzpeuVRV4fqbOl3auCjxfiiwtdPGT2jHypdUDlmv0csJvm/ekTqvKRGGqAs+DonUjLtWk9rb6KaJ6wGLIRFHOa+5np28g4h3ZXInQTt1ApEq55v+CLgD2jHjXa1WTM/lm3qbx4XLMb2jZGr2VZHwYcZR7q1oVVx9Ojmhq09PvcZhrVoiYPKHmzTmgYUxEcfJz0UIwJeW6AWQ1//stvN7V+9iqLbye1PYvrbTwmhFuv6VapA7zGq01/QN9vtR7sPkX8Xj9krTawmtPv50YyjnNEYtN6Rnt2GoLrxX0labVpLY+X+pHLGZSG5OMFl6jq+3EUPwWXvp8qR+xiJEvrUYs/HZiMO80Ryyu8NuJoTzeHLEw2omhVJPa+/vtxFCqEYut/HZiKMdQ3+kf6BuIeLvR4OkfGO3EtJRr/i/oAqAzjQ7diD2hGJUzlYPj0K6RixQjqlkpvjs59P//NnYmp7as5zciF7lK2zGzTrT4I/zBuTt9UKu3koyHaM+w/3vm8albWct1A8hs/p/QrPMeSR21Y79r1nm/Tatqx77V3HDwMdpKO/ZR2nr6BzfrD14HNhfdXRgxFQqcT6dM/+BoulI7tnezZGlXfevLXs1JbX2+1E9qx8iXVpPa89Jv2rHzNCe1W0xVG5MapjRXlf+izpf6Se0Y+dKqZOkZ2lQ79unmaubbw6dCiduaJUuX0XHasdWk9on61pfVpPbeemfGXs2H1/oGIl6P5qT2ihH38RDKNf8XdAHg/Rh+/PdwUX6I1zZP/TL763M/9WH78DvIokVZyLSd1BjaAvTdQlhZvcqDc6hf7yy6vFbvJBlH0i1h//c66S9kynUDyGz+/6E5hTee2mnHDqeVp3/wDXXSjn2iuQfe6+F7KxKDmhtP6/Ol3kXNVak30kHascc2/zWeq99f2KO5zcIR6nypt0lzm4We+grNalI7Rr602mZhKX2+tGVj4/RDgzn1+VLvV5rvv/+NkS/1k9ox8qXVpHb1NxtncLNh7wnaQju2Lx0z/YPqbzZONal9sb4VUbXNwrH6+8yWzW0W9A1EvFWa2yxsom4gUqVc839RFwD30v4h/2/Db/obR33YJXyVe0fsfnY1Zo6p/4aFAPYqzG/Z66FbNLNOnay1ZdSJ48LbZL6k3x6tD8uEN/o9Vf/UE0W5bgCZzf/vz9gnjZEv9fdJ/1bnS/0f3xfqfKm/T/qqun+pd0LzPun96nypv096nX6+36y5KPFMfb60uk8aI19aTWrvoM+XVpPaa0f6vDljaK7//ndxv1UtzKe09H//GyNf6r3QvPcTI19abbRcPdvCuZqOnP7Bm81nWzin0nnTP6iebeFUk9oDQ5+1RKpJ7fPDNzglVqc3pn+gbyDiLUrfTv+gl7qBSJVyzf9FXQAcF6ppWELdyLFe/I/+DvPkjiqGc8arHHKGde27kf6vvfsAk6o6Hz9+lgVBRcCKBRvW2Cs2YkexYC9R0cSIYjSWqBCNGtFYkSiWoIaINRYssXeN/uSPBTRYUBEBBQVURHDpuzvvf26bXdiZYc87u5w5d7+f5+GZAb1ynL3znnvvOe/7XrTMRlKam3N1BPLZxz7RzpFuua2y+Sy/oKbTMhtKSSp+KNqw7MVkZm06LWsCaLb4/7rsF752kW+tj012SivyS83gZKd0cqFoIbdT2j6/1Pw+2Sn9pnX/0rqd0o/KcbbH7pwUYMtdKDZebqf05fb5pW1lQfRGkV+ay9Q+XJ62PvbLOFN71+RC0cLbcaZ2V/v80lymtia/NJepnctuabzcjd1X9q0bz5Q7oje57JbGOzIpwPYfOcL22D2STO1cdkvj5W7s7BuImJXkl+jN2UvJ5SuiZcV/X28Adil6+3+6dQ8YZ8YXWxPcTKb6sXMmqLlRrPHCF/YPLxw5qmj/0Cvt9+g60roq07nwP91/aWVby8ejxQqatp4tazX1X9iyJoBmi//D42vZbRWbtG6Lr2XXVDzISa5lK+3zS+uuZX+0zi+tu5b91L5uQ65WSnLXZCF3LfvQUpsxNpC7lh1sn19q5sTXspfIddbHJpnav0+2ilhItnbltopYeCq+llXkl5q74mvZ9YqvSeaVZGq3S+6aLPwxuZadJdYPbY5NMrXHLa0vTEO5TO3krslCLlM7V9+q8VZOMrXtG4gYszDO1L5C3weqZcV/X28AWv2QVLjN50k/ujUFhhbLzjnbviiEKwflqrPlsXbxdY5y0mFRdZEkgPeTDcblr+iz8evsi0K4ckaxxdzi6xw6LWsCaLb4n+xm2dc+vzRXLX1L+/xSc1a8m2U1+/zSXLX0VjW1tvmlpnuym2Wa/T3pJsnjrDFJsmjjdUx2s7ysaH0zP87UVuSX5nazDFKs7iaZ2v3s80vNs/HuxVMUPdmT3Sw9FcXckt0smvzSJFN7bUU7nCS5u67DRePtm5QZ/ynpcNF4WyaZ2p/Zb0PIZWrnOlw0XqvqOLnbvoFIkKkdfflu1VcdbFnx39cbgOzZUfj2sM1sdRu4Ze7kYougj/vRBSDQflF14e26v/GkeGZgRJH8v9Vr53uSAhA8mPtH4X/4nh9dAAIby/eF571+iu0HS9OyJoBmi/9/izvNHauoY5D0S91T3rI+Nsln3Uxxb5jks2ryS5N8Vk1+aa5f6hTFxLVQokrSo+3zS823sk74+oLiwcYHskP4qsgvzf1919vnl+bKu+bKRVq4QfqHr4r80lw+6/6K/NIkU3vrXI/rxusRl3ddI9fjuvG2iZffNMthuUztJHPaQi5TO5c5bSEp72rfQMSYT+Llt3/bNxBJtKz47+0NwGlFmrXvLuOW4UhKs2GR+jgVP/iSy2yCldnCD6BuS3p7eOCKImmlxymeZrpSrD5Oh+qF1pVZnJlS5AHUUmodqbSsCaDZ4v/5cnP4+odkG7KFE+Sh8PWopfWBzmM/eS183aPYkmQBW8XtYzZR5JeuLj+Erx2SbcgWWtXURiukudqpFpKKlpOW1sQ8j6SipSK/NJep/Yx9fmnuOzZ0aQ3L8/h7vGZ+tWJS6S83hK/n2eeXmt/G9cg0+aXJisM+RTeY5pc0eNtCPrM+dp04AWfV5Im8hTaZReGVSUW1dbnVugSc75LaqRY+jzO1FQ1EzJtxpvZLiuWwmIfxf8UNttx5m65FyxcW5OsNwLoyu+CDlgFJPzgfTCz84GabJKfdB9fEsTWfcfYV+ZzZrUjz8n8pHli50rYqU3ArwiHJ9k4f3F+4eWabWZmmX+rzbwIoy/if9LS6LClEYuGAuJz36UVLPeSX9LTKFSKxkPS00uSXts5ED1k31ATtOOdgBUXFJDM27mlVJStZH/tG3NNqgn1+qXk4ztRW5Jfmcg7+o2jj95d4++Kdcqb1sUlPq6vs80tzmdpnF1taLSDJ1D5GkZy4fpyp/Wt52/rYJOdgM80j0dlRpnYnmWV/bJKpnezJtzFCuoevigYi5gk5OnwdlXRPs+dZ/O96/ktTJDLt1Qs2tD7e1xsA80nhYgvv+bNTO4iFVxX6R8VLHZWZIgVyNpdp1guQzlTOKDgZVnyrWNB05vHC9ciLlzoqM0VKyPZojqJMfk0AZRv/D5YXwtebk1LkFnaMf64XK/JL15Up4eupivzS5SR66HmIff9SY2ZK2Ft7J0V+qfkiqjq0riK/1LwlewYvbRUVk8xwOTZ8VeSXmtviG/Nxspn1sUmm9v9FY7fSN27y+Vg8dhtHxGe7Jr90tzhT+6+K/NIkU7uv3Gl9bHuZE74eUWTPQ0FzoiYcu8tI+2MnRPsPNpKv7I+NM7XbS5X9sU/Fm3AVDUTMXfGkN0nsQ2HM7ktkFgAAIABJREFUq/i/7kMZqa/2XtsEJG9vAAYVzGNctWaBNzu1g4uYgjlFz9nXdXCn7bzaQj1Z+ynmYnceSUq2NbCVfOdLUSYTXAEVfAT6kX1dB3fWllmFMshv0dd6KMynCaCM4383eS98vV+RX7qBfB2+3qjIL036DuSakdr4JXqKrskvNeOjshQH2vcvzfUd2E7+Z3/sk9FT9LVkqv2xd0RP0ZPdHlYGxE8RZtjnl+YytccqylwfHT9Ff8M+v9R0j5+iP6KoHrxJvDR8iyK/NMnU/otcY31s0nfgtOKdXfL7JnqK3kuxHGbej9pwJ19kK3Gm9vrxF9nK3VHmo6aBiLk2bsP9i30DkYRP8X/n74OoP3fS6FeeePWDiVXBb6ZY1iDz9gagZ8FKhscmqe9eaFuVKbBNru3sOEXLD/+NV98aekPxrMadPgU3Hv8paVLuhbUycwo0rOlcO89+Ydad8QU3KI+XXZv+r/NoAijn+J88OHzevn9p7sHhMDnV/i+eJ+Hjn+vkYvtj4weHFyjyS8270cl4kvzb/ti48/D+cf6ClaFRybut4/wFK1dHmdqdFfml5pxoo20u39NGkqk9XYrUKi5g73gf/UeyjfWxv4r30WvyS1eRn8LXBzX5pXGm9t/lAvtjv4suA/5cZI9tQR9Gmdqnyj32x74YbaRIlvKs3Btlhu+oWaIdGGVqaxqImAtlUPCiaSCS8Cj+d5osMvnGPZMUjVbdrvxM5Eu7ThPe3gC0m5spkJw+TPot26GU5vFCexl7JX2t/fCnuFxZA6vWLLDufuLQOplflsv/T16Jd7164t1C3X7P0iwmu3NToVqBWzbL1jJ/JoCyjv/J1uH3ZBf7gxdEDz2fkcPsj50i6wYvQzWloEdHW4ev0RQteF4OCV7O1SSgDYseeh4fXxdbuT6609k7rmBk5U9RprYmv9ScGGVqrxpfF1vZL6qmUFFtXzEpd6fzneLx2Bpxpvb/FPmlSab2S9LT+tgkU/u+uIKRlY+jO534utjOq1G5t4ui62I7D0aB8GRNLfI4U/uAuIKRlfhOR9NAxPwuytROknk0/In/5hKRRxbfJtV6oFjeY3p7A5D9Iua/E6/4VvFowKFT5dn8/+Ae+zbaLq2fqcr/xPlETRRw6NMC2SUrzC+4yaksXV6o/spril0ZDnUv1Lbzz0nz1SblzwRQ1vE/ubj7qljDlkLi4iH/L9oZY+d/US39J+Uo+2Pj4iGa/NLsxV1YkepKTX7NwOiZ1VmK/FLTL9rrdLSm+eUp0ZrmrzVFAQ6MMrU31eSXxpnaHTX5pWvHe53im0QrreNa+pr8UvOjhOF/VLQzxs6nUab2c4WeyRQT73W6O+5hYOXhqJb+dfHOGCuD5bzgJSnnZSXO1E7KeVnpE+110jQQMb2ii6mtNMthMX/ivxktE5Z8VlnxetJUsJH8vQG4KC7LtaQtZLpHO7XDrRp5a7+1/lGxQdKlDwss9j+gWfd0aHCBuiUHKDrAuLRTXD5iSSsvWrTKMh5KSSq/L5B7/WazbC3zZwIo7/j/fbS942dFfmlSPvwLRX5p9vY23N7xliK/NCkf/ph9/9JgoSoMc7cr8kuzt7LXBy9/LVwQorA42znJjbVycNRN90jNkuCO0QK1Kr+0S5SpvZFMsD823t6R5Mba+TnK1J4riizBOFN7oia/ND4b39HsWYyznZ8q0qCmoNujTO1/apbDLo/OxqShh5UzorPxnCI1tQuKs52PUzQQMbtFZ+NemuWwmD/x38zMk+fU17Liq783AL+SmXl3Mg/Q7HdzaVT+C+d94s4y3rgsf5ZS5Qz7NuRO9SjwTGtoXLrCFxVT8y+FneLZioy5K/9D1ZWrF6kzvYrwZwIo7/gfNRDV9C/NNRCdIYolt0ejBM+kOqaVuIGoon+pMZdGCZ6a/qWmT1Tv7ZbomauduN7pXzTNvXeJEjz7aPJL40ztXoUWsIuJEzy7FczjKyaqd7p+gccbxUXrUar80mQ9SpVfGq9HjZdN7I+N16OS6phW4vWoJzTLYXGm9h1xS28r8XpU0tLbSlzvVNNAxGwaZWonLb01/In/ZkGeifF4mW/13/D3BiA79HxndcVXst8yH0pJ/pq/NtgQzeMglzaVGfk6huzl241Mq2/zZp0uP1vzPNKlu+TyfH/8bOH6oOWph3ya7497N8+NjD8TQHnH/7fDUlPJrms7j4eP4FvV1haq/1TEkKiKV9Ify8oVUVmpjzWbSM+Mwvirmibb8SP4BzWnXtzxLOmPZWXjKFNblV+6UpSp/bsCC/HFRZnaB6k6xH8ddjzbQbUeG2WkqPJL44wUXX5pnJEyUxRrr3FGStIfy0qckfJW4ZrphcUZKcPlOPtj44yU2+Qc+2PjjBRNA5EkI+WMEjrE+xP/zcQ85YoHWVZt9fgG4M95W/LtKNPtG9c5tZNMzvOQLHsZat/a3a3P8z44u0FTUsOpW/OmTB0edxjyxxF5t4O0n1eruDRyabmf8+4jf0hRYb4R/JkAyjv+/0eOMHV1V+zcKX1NXd0VO1eFt70VixT5peaPcnvwoskvNcfKY8FLXHfFzp7RJvwXNQ1sNpcvgpe47oqdleXn4EWVXxo3ebpQk19qJoeZ2r01+aVmdDgx9lDd/kc1qbZVhfKoJtWaqvzSqCZVZW2NompBXJPqBylQ9KSYuCbVp2JZHCwQ16R6XfNANc7UfkhTyDyuSaVpIJJkal+iWQ6L+RP/zd2SWXLzyLZVlvc+Ht8ArJeZm6fixSDNtjOnKibH/asXs5tM8iqVwQSPKvJ89JVTNJtxndpNpuSJ0w971AY40n5OJs+K87GKjpKO3Z/vAqXDnEzX5vjL/JkAyjv+/0v6GF3/0uSh56ZFmnIXdp4MNnWV1+38JqpktkDRv9TsE1Wf/kaTX7qFjA1e3tfkl64mPwYvz2rySyuqM8HTsrjyuqWpYab2tZr80rgMz/nhj8rWy2Gm9gmFis4VdX+Yqb2fJr/U3Bhmam+VfzlyKaKuFKtHPypLUVeKVtGPylLclWKaZjks7koxRra1PzbuSvGyHGB/bJyprWkgkuwaHKRZDov5E//NTrWy6Or6bUu79KuSWrsHEB7fAJg3o7oLi6mcqik759aAfLnyBYsflq/tZHrDC+dDfdsBZIJG5vs2+LOO82vXdTCUkgzNdw4NVzSycaxXvu6qf9AUTW8EfyaA8o7/N4Q3zEeo/vvRQ8/dLBOaI73lQVPXe9VOD3nVaPNLt5GPgxdN/9LkoedEUdzSxoX4496rlqLHyk9r8kvNJ2Gm9j9VGwqjTO2/5d+juBTRY+V4scZS9FhZlV9qLg4ztfeStxTHRoX448UaS4eEmdrxYo2lncJMbd1yWNxT+1vpYn9s3FP7A9Uuhqgv9QuKBiJJX2rVcljMn/gf5GlnfTa4f5+jehx5Wr9BHwa/tbwf9/kG4Kw8S+B7+ffg3HTNzOu45J9VTNSUwHOrYpLs3uAPH/OrmGno2jxZGSfJCAcjKU13+a7BU6Plf8ms72IspVh+TqbhY9V3m6mYqUcTQFnH//7hQ88+qlKtvw3LU/bKE9+XLtpY3i3fPeNS7RhuLN9AlV/aRb4zQX7pAsWxbTKLgov42ZqKSWZm2Ir3S1WG0udhprYqv9S8Ge74fKJg/8diHg1Tpe8o2HS9mNvCJxgDVF3ALwsztc/S5Jea08NU6aML9oksJsrU7h6la1jaTd41QSNiu719ka4yyQTLYb8ojl1R5mYvpSrmaSommaowVfprTcUkMyHc8fmeqsvjyPCy6VnppTg24lH8NxVnzZPFze1r+Z/w+QZg9epFDbqQ31nC7i9nXm9Yd7qnTG6GJkfNbGC4WLmY1RfW+NTOOLK1zGjwxOQ5TXk/xyrGNdwX0Ef1WNWxhxomhG0pszQT09J5NAGUdfw/Jtx9cKump5b5dbj74FJNTy2zWXgh3kfTU8uskpm/XHC19l/Fsa3nZlYP6upoch7M5KBm0QYyQ/PwanRwId6+ZlHeYtJL8XxwId5qlqrl/LCwZtF4RU+tYE98ME2P0PTUMn8KL8Sf0PTUMieGF+J3qlqF7heWTLpSlfOwVVgy6SxVzkNnqaoMbjw0OQ9tF9R2Cr5OqvS16UHNok11PbU+Cu4pO4VfJ2uvBtVdWs/R5DyYB8OaRd9oSoDFPIr/WZ2v/6pe+P/qeuvO2j7fAOS5KGs7MyrW65fjG1Y0eEUucjGS0qxXvWjJ5cKL5GknQynNmAZr4p2rF3pVPD/S8NOvGKspU+jaLjJzyY0VgzVNkxrDqwmgjOP/2jK7VVDjuOFuuqVbfmFthyC8azpvV/wYVIm5W85XHGs+CzaQXhcV9LT136BKzJ80FTWD4qGnB1enioqa8T3WfqqKmuYyuSV43vG15tjTgyIc0dWptfAeK7o6tbZrmDDxvaq49IbhPdZHqhWPlWoWrRBMzJoVj+ge6wHViof5KrjHGqSpqBnULu0ZlEsZojn2yeAe63e6ipp3BGlbB+lWza8M1g53kPGaY88O1g67yEz9NhCv4n9WxUaH9xs4ZNiQG/sfvpHi/9rrG4CT5cMl/pdPKKEFnDvL/7xk3bnNMnMbLG544MkGhQk/0VQgdu6SBlNxP1XFOtfWql60xGOUfWWq5qGMa6OWTFNc7oe8tVqbgGcTQPnG/8myhVl+Uc1KmmNHyT6mYoZqA4F5PmgEMFa1gcAMC7aXhFfy9sL7hkc0LZfi+4ZbNC2Xgs2JzwRtADSrJWb/4Kl2n7zl9JYqvG/opVotMWvInNamm261pO2CTCezvvyousabJhubDrULNasl2fuGPYIr+bU1x74SzIPjNRWigqfaZwarJYoKUUF12CviK3l74X3DHaoKUdF9wwDVaok5OCgc8AfVaonZMSgccHTUpFrHs/hfKq9vANp8vcST2laf58kL9sCtS9bPuVN3z+5ad/lh8f7su8tUz4qyhjrOWqIeR/sZqieZzj25ZOmi5zxMyTDBjf3Yxef746ISFc2gZU0AzRj/h2dv2vaQj1TH3iaXmI11mw/MX+Um07F2gaKQT9BH7d/azQfmiCArfVKBrtVLsVvw4OrdqIexrY2CDOKnox7GtlaqWdjODNXV0201W9Y0V8t1mmPNBNnWnBv1MLb2jvQwx0c9jK09lf1276PKDwn6qlxotpDJqmOvkhvMapk5qsnwHLnHLDc/o1qBPk5eCOo1qTrY7CUfBGVtVUX8Ng824r2oa9W+SmZeG3Nv1MPYVpu5mdXMQFV+SKxlxX+/bwDM+Uv0IT9Svlaku7u3o8xY7EFZp6qMfhObS2OWyMy8V/cMwLlBUVHvnHOilpneOULGLTbndK1ZoLq4cW25aUuUyn1Nt8WjEVrWBNCM8f9CuSv8pdE7O6zeyqEdkJ0UeigzXbaVCeEvjTXkl8o1w31P9touqO3YbqFutcRMl67me9lo6f9iHp/IbuEvjdfkiPCXxr+lb/hL42a53Nwkf1Ude4ncFv7S+L0MD39pHCJvhb80dpbPzU6qAkLGrCc/Vaynyy0xK1RXr9i+plqValXxk6zb6mfRFc4bJzuaL2Qn1bH/JweHv9RaVvz3/AZghe8X71IxWrfJzr0Ri2c5XhCWo/PQ78OyYzlb1yzK18Kp/K01v7Z+38XlJut2BTjXZsLik+xNqr6dZeCKqFdq4gCZ1Vxb5FrWBNCM8T94+j9cVWE+aFH7fbgKoBE8/b9cblYdW1klnc+ImifZmyRbHa6tTfuu7LerdvvqM3JCV5muO3aonN9BuVoSPP2v/EW3WhI+/Z+gqTBvgm4Nz5mRmgrzxoRP/59SfsODp/93KSvMr5qZ2/oqTcPlrDbzMiv/URu4v5VNjw1WATQ+lF/vGawCaLwox2ymaricdZ+cvUpmru5R7kC5svVc3WpJxO/4365LF7uqrX7fAJiLF9uCeJBMbVfwXy1ru2bm1btZXv7rEspYOdXuh8XuyF4Ocsy8dPtiWxBPlzHeFZeNHCPT6z1WXH2WqmZHGei8oKbeHVnlx6o6Ho3i9QRQTvG/3cKa9t+EZSbtVfwgG7yft7F4I4yVbs9pU93fkF53axtlPCx9rm1YrqpxBsul58tQ3bGXyuCouo1CH3l4v7DMpEIveWOrsMykQjcZq8wfDqsltVtQ26BydqOsWL1ohe/zNhZfuoqZss4YbXXuL2X7l7X5cCPkwAfC6jYKT8gpgxpk5jXSEOnXX1trYYDc+Ft5XHfsH+T+ntp2lUfLSzvION2xIa/jv+kpIlYHeH4D0GFm/S/kCLnA3VBK81D9CpqDZKx/NUAjl8v4uiXDA2Wmh6VzQustrK5bU2/9lRzncCwlebv+Jckjvq4sBQ2HRtZdLpwmE3QPLRvB6wmgrOL/+9JbXY7jWTl1UbWipVYgewU/Q5TNLrJX8GO16eXZK/g3tE9uTpBnHg5bJytkr+Bv0ab2ZK/gL1X14zVBY9s5fVX9eE34VPvkqHWywjQ5MWqdrDBGTpIflCfly3JKkDOhcr+cNUvW0h2bvYIfL9vpjs1ewY8IWycrZK/gn9AmVWav4Idon9JsL18OCLuIKKwtP5/dsBq5Ba/jf3lNAMvCABmV+0aeLD8opwz31p9f18Jzt5oaVQmLctD207rppPLjZtuo3fz+Jc/lbsIukc99vSEzO9dbWzpK5vq5Iytrlal1i+/tp8oxzfYXeT0BlFX8v11Gqm84L88e+7Hy2L7ZY5U7YsyR8q52R4zZXT6dLdaFWCMbyfQJS5aCa6yOtfM/0OUPZ2P0L9kPS5U/bILOxSN1+cMmyOQdGXbW1Xg6e+w9ymP/mT1Wlz8cdC4eufgWVwt/zB47RXns8fJOZq6ymMbeMka9I+ZXMnmKtqz6qpm5Y2Qv3bHZu8N31I/cvs1+0KW07PE6/pfXBLAsdJiY2xy34zw5zeVQSnOtvB3XZ2z3uaeZs6Fu1bVJkeXz5UsfS05GusyQv8Vve9bUqkqwlYcH5LH47mXV6R7fkJnDZV5S+XuQvN18O7K8ngDKKv6flB2MthzH/tljG7bjbpxtssdq2rUG1sgeq2nXGmi7QFTtWkPTRGZpnzJ8LKLMHw66Lomu2qoJ6lOKrtqqCepTSoNmK411cfZYVbXVrFOzx6qqrZqgPqXoqq2aoM6HqHrTBdbNHquqtmqCTF7RVVvNqpghymqrJmgyLaredIE3s//DdlsZ6wzPHquqthrzOv6bTrvuaveN9P0GwGw7J96yucY38k/HYynFSt/J89Faxs0yTvvFKQfXy7iovcvptb5mMoT2r8lELV82mamsOFEe1q2SYeGVReWjMsLbhQwTFA4ZEX1BrpCanZfy75bA6wmgrOL/RtmpWFuOY6UakVOVx7aaLUtWv228iSJ/1x77jsiD2mOfEv32vH+KstqqCZ5qK6utmqA2mmhXS8xx2ZNDW5Bs7+yxqmqrJniqLdrVErNKRtSrJW3min6D8reirLZqgm+4stpq1guiXi0x94h6tSR7DaFeLTEXiuiqrca8jv/2vL8BMMdnqn/bJnuZ9raMbLZ9wcvCDj/KyysYs+azUqPMMyoP7T6TyUEi8FkZ/SxcFi6Uql7ZC+btxsp/PM0AjvSYIw9UZi/HRshcTfPMsrHqNBm7Y/b1GqlpzmYfLWsCaNb4P1305Tg+EfnV0v+t/F4X7eaDIBlLn+9zs8g52mMvkdyKo7XTRFltNetQ0Z8BO4uy2qoJ6lPKRO2xK1Yrq62aMJNXvVpixomy2qoJ6lPK7tpjHxdltdWsf4iy2qoJHrXon32dKXK79tgjZYky3Bb2EGW11Via4//qxzYwUZ52PapSZW8Xv7vmxVr5TpliUy62mCpfPvz3H2WWsoBFueg6WjL3Df1vJqPq5FFGHhQZf+XbImPVE0Z56D5bPn5gcJVM6+F6JKXZ/ktZdOc978rC5ksAMKmeAJZ1/H+mhHIcQ9X5w8Etoq54eeA8kfW0x/5GRL00tY/IodpjtxRltVUT7NVWVls1wV5tZbXVwLfykPrY/2mrrWa9pK22aoL6lNrckqA+pTZ/OOhDr14tMaeIstqqCap4KKutZm0nS/QEsrCWyEXaY9stVFZbjaU4/pv/SB66rnhlpPLs7I25zL93E9cDKdXGk4Kfx+vq+adctLmyOvv/Ua1dwS8b7S6ZnP3/+OV2Ve/3crLTj8GJ9dhqrsdRqhVuz2T/P+Yd0qx/SYongGUd/y+V+9XH9pGX1cceVkKb6F2CFqZKG8g8ddLTStUZ9TVe5SxltdXAV9pqq1n/T1tt1QRNys9TH3unXKM+9kr5l/rYs+RZ9bFHy/vqY38tX6uP3VSq1DtiVqmtWVl7bOsq0V+RfSPdl/4vFTBKW201kuL4b3oNb+BrbQ2wclJxwD/6e391k9VuhxMuO9Hr7Sax7S/vu3cafiCtj7rzjx1cD6IJrNjtlMv97GS2hD0vP22PTs37V6R4AljW8b/LEH3XiZVvV+/iMe1uVj9MN5XXnag+1lym3mxhzLkldLY49Sr9rHH0jbqOS4EDbm2vPnbXIfqe5FsO6ao+dv0hymJLWav+Q787d4Vb9JUkWg8soQz1AGV12cAF2iJPWX2U3QcCx92g38Z/0GD18l8gxfE/n5vUdbwAIG1a1gRA/AeARMuK/0wAAJDTsiYA4j8AJFpW/GcCAICcljUBEP8BINGy4j8TAADktKwJgPgPAAmP4v+KXfKy+m8wAQBAwp8JgPgPAE3Jn/hveuer6mbZCp4JAAAS/kwAxH8AaEr+xH9zaA0TAAA0HX8mAOI/ADQlf+K/MWtcMDcb8N94aXFW/wkmAABIeDQBEP8BoAl5FP+ztlkgUlLHJSYAAEh4NQEQ/wGgyXgV/40ZxgQAAE3ErwmA+A8ATcWv+G8OZgIAgCbi1wRA/AeApuJX/DfrMQEAQBPxawIg/gNAU/Er/puKF17rWMrxTAAAkPBrAiD+A0BT8Sv+l4wJAAASLWsCIP4DQKJlxX8mAADIaVkTAPEfABItK/4zAQBATsuaAIj/AJBoWfGfCQAAclrWBED8B4CEp/G/7Zprqo5jAgCAhJ8TAPEfAErlZ/w3PUVUxzEBAEDCzwmA+A8ApfIz/jMBAEDJ/JwAiP8AUCo/438JE8CMCU1kWqZmkceqM7Wuh1CS2ky16yGUosbv4Vf7ffIv8vzkr6n9uqnCWJWXEwDxv1TEf6eI/055fvK3+PivngDOEwBAYo8mjs3LAvEfAErnY/xXTwAVG3ZtKpfJ03t57AT5zvUQSjJVTnA9hFI8K4NcD6EUA+S/rodQikOlyvUQSvK5HNFkcWydJg7NywTxv1TEf6eI/y4R/+t4Gf/VE0ATOlPucD2EUmwkX7keQkkmSFfXQyjFXXKG6yGU4lgZ7noIpegkP7seQknel51dD8Et4n+piP9OEf9dIv77jgmgVEwATjEBuMQE4Dnif6mI/04R/10i/vtus+uvdz0EJgCnmABcYgJwqsVPAMT/UhH/nSL+u0T8R8mYAJxiAnCJCcApJgD3iP9OEf9dIv47RfwvA0wATjEBuMQE4BQTgHvEf6eI/y4R/50i/pcBJgCnmABcYgJwignAPeK/U8R/l4j/ThH/ywATgFNMAC4xATjFBOAe8d8p4r9LxH+niP9lgAnAKSYAl5gAnGICcI/47xTx3yXiv1PE/zLABOAUE4BLTABOMQG4R/x3ivjvEvHfKeJ/GWACcIoJwCUmAKeYANwj/jtF/HeJ+O8U8b8MMAE4xQTgEhOAU0wA7hH/nSL+u0T8d4r4XwaYAJxiAnCJCcApJgD3iP9OEf9dIv47RfwvA0wATjEBuMQE4BQTgHvEf6eI/y4R/50i/pcBJgCnmABcYgJwignAPeK/U8R/l4j/ThH/ywATgFNMAC4xATjFBOAe8d8p4r9LxH+niP9lgAnAKSYAl5gAnGICcI/47xTx3yXiv1PE/zLABOAUE4BLTABOMQG4R/x3ivjvEvHfKeJ/GfiNXO96CKVYo2a06yGU5MOa1V0PoRQD5TjXQyhFDxnqegilaLdgkushlOTVzKauh9DiEf+dIv67RPx3ivhfBlof1tH1EErSfRPXIyjJJt1dj6AknQ6rdD2EUlQcuprrIZSk25auR1CS9fd1PQIQ/50i/rtE/HeK+A8AAAAAAAAAAAAAAAAAAAAAAAAAAAAAAAAAAAAAAAAAAAAAAAAAAAAAAAAAAAAAAAAAAAAAAAAAAAAAAAAAAAAAAAAAAAAAAAAAAAAAAAAAAAAAAAAAAAAAAAAAAAAAAAAAAAAAAAAAAAAAAAAAAAA0oba/fWXK/LGPdnc9jlJUHNt7bddj0Op86KmnHbyK61HY23HoV/N/GvXnTq7HoebrB1+Pv+d9GqJOOqThJ+Hv98DfMET8d8/f8z4NUScdNvlQIsNaux6K3vkiPV2PQWePN8MPP/Pstq5HYukvtdFp882Orkei4+0HX5+3530qok4qpOIn4e33wN8wRPwvA96e96mIOqnQebLIpMFXPpn9Ov/N9VjUdlrk6xfhlJr4iyALT3I9FitnZof8woC/TxKZ3sX1WDS8/eDr8/a8T0XUSYVU/CS8/R74G4aI/2XA2/M+FVEnHZ4VuS24Cdu5SjLbuR6MUscJ4ukXYeuFIq/vs/qaB48Uqd7N9WgsdJ4n1YdmX5cbLvJv14NR8PaDr8/f8z4NUScd0vCT8Pd74G0YIv6XAX/P+zREnXTYXeSVVuG7viJXOx6MUsWj4usX4RGRB8OPv9U9Iu+4Ho2F60SuDd+0nyK1XR0PRsHbD74ef8/7NESddEjDT8Lf74G/YYj4756/530aok5K3CdyYPRupfFfP+d2LFpniHzm5xeh7XyZv070tv33Ihs4HYyNivEiG0dvbxQ53+1gFLz94Ovz97xPQ9RJhzT8JPz9Hngbhoj/ZcDf8z4NUScdWv8k03zPwth6vgy93s8vwq4iryXvnxQ52OVYrGzDzK5vAAAI5UlEQVSUjT3x2z1FXnI6Fg1vP/h6/D3v0xB10iENPwl/vwf+hiHiv3v+nvdpiDopsY3IUNdjKNGKn8tnK/r5RTDHiNySvB8icpjLsVg5XGRw/Lb1XJnidCwa3n7wdTw+71MQdVIiBT8Jj78H/oYh4r9zHp/3KYg6aXG8yOXGbHnSub03r3A9FqV7ZP7Wxs8vgtm4d+8tkvfviGzqcixW+on0T95PElnB5Vg0vP3g63h83qcg6qRECn4SHn8P/A1DxH/nPD7vUxB10uIykdO7jQ6rYY05wPVgVE4W6Ws8/SLUt7fI+ErXg2i0gSJ9kvcf+LqHMuLXB5/j83nvf9RJC/9/Ej5/D+rzKwwR/13z+bz3P+qkxiCR2xclBXH9y+UxZrM5MrzC1y9CPVv+KHKK60E03j9EjkrevyKypcuxlMazDz7h9XnvfdRJDe9/El5/D+rxLAwR/x3z+rz3Puqkxx3Bj2DkIV1W2etpkcy+rodjrd1HMinoRe7nFyGnzfnzRYa1cj2Mxhsm0iN5/4TIzi7HUgrvPviY3+e971EnPXz/Sfj9PcjxLgwR/93y+7z3Per4brOekbbG3J39SdwZnv8VA0VGuR5Zo9Qbvhki1bsGf+bTF6H++EMVvb7wrSf2EJEjk/evimzjcix6Hn7wMR/P+zo+Rp0UIf47RfwvFx5+8DEfz/s6PkadNLk+XnxZ05jbRCavGP3pitNEvOjoUW/4xyS5SD59EeqNP7TRa9nfTDvc6Zhs3ShyWvL+A0/OmwZ8/OAjXp73dXyMOilC/HeK+F8mfPzgI16e93V8jDppUi8CXZe9AU7++DGRY1wOq7Hqht9xlrzcKvkzb74Ii08AlefOFakasJLjQVnqL9IveT9RpJPLsSj5+cGH/Dzv6/gYdVKE+O8U8b8s+PnBh/w87+v4GHVS6nSRi5P314qc4XIs9rrI4h50PSB7bV8Uqb1tDdfDsHWEyKD4basqme50LDqefvAh3897v6NOmvj9k/D9e2C8DUPEf5d8P+/9jjqpsofIbcn7u0SOczkWe75/EYypfFzkUw9TqDYW+TB+261eU0V/+PrBh3w/7/2OOmni90/C9++Bv2GI+O+S7+e931EnVdrNkfeSXgyjRLZ2OhhrHQYkRmS/BQMGHLX0Q8rMpSKv+rgIWTFBZJ3o7ZUiF7odjIavH3zI9/Pe76iTJn7/JHz/Hvgbhoj/Lvl+3vsdddLlUZGjo3e9RCZ625fNz71wpu10+baj60Go3CByUfim9Vip9S+Lx98PfnGenvcpiTopkJKfhKffA3/DEPG/LHh63qck6qTB9iI/HRa86fF9vcR+73j6RTix3mY4v6w5T34Jir9VZD/5+1wPxp6/H/ziPD3vUxJ1UiAlPwlPvwf+hiHif1nw9LxPSdRJhRtFZMRNN76RfXncv4YYCU+/CLeJfPJmnY1dj8fCH0SqBh5/+msi367leiz2PP7gF+PpeZ+SqJMG6fhJePo98DgMEf/LgafnfUqiTiq0ujVJJblzOddj0fP0i/D84sk827kej43LaqNBf+XjFj6fP/j6PD3vUxJ10iAdPwlPvwc+hyHifxnw9LxPSdRJid3vnjB37rg7d3A9jlJ4+kX43Oc4tNPdExfMfP8iL1OpvP7g6/H0vDfpiDrpkIafhKffA6/DEPHfPU/Pe5OOqAM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KEutR4nsGb3tLXJv8FpxwGNjZv80+r6tHQ4LANDMiP8A0FJtsVC+XD540/knmdwx+7rWSIndWuF4bACA5kP8B4CWqr/IwOD1MZH9si+V74vMGnbZ1a9kZ4BTHQ8NANCMiP8A0EJVviu1OxtzlMgtwW97iIxZOXjzO5GX3I4MANCciP8A0FJtPl8+WW6V6TJuheB3/UV+F/5xxdSaaawBA0CKEf8BoKW6QGTAfVKzS/ibviKXOR4PAGDZIP4DQAtVOUJqRP4W/WZ7keprN3Q7IADAMkH8B4CWapN5Ih8uF//m2qAAxPhhp63rdEgAgGWA+A8ALdXLcQZYqOeoqArc6JPZAgoAKUf8B4CW6ehsuK/tVvf7dc8c/l0wBTzJDAAAqUb8B4CWac0Z8mW1jG1b/88qthj0s0hvV0MCACwDxH8AaJkqnpGaHa4SuTr83Ulnnh4/9zlI5A6HwwIANDPiPwC0UKeKXGvafp6dBYLfvSqydfTn24s84HJcAIDmRfwHgJZp/V/k83bG7JGRMW2yv71B5IXg1bR9SuRcx2MDADQf4j8AtEyt3pDM7sGb20X+mn3Zqlbk65v7X3LX9yKTOzoeHACg2RD/AaCFOlfk5vBNhymyKFj8PblKYh9t7nZoAIBmRPwHgJZps3kyccXo7SEio1tnX1e54s0JC3784NEDKQIHAOlF/Ac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LGv/H2UQ2nEqAD3iAAAAAElFTkSuQmCC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>
          <a:xfrm>
            <a:off x="971600" y="1200151"/>
            <a:ext cx="7715200" cy="3394472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pt-BR" sz="3200" dirty="0" smtClean="0"/>
          </a:p>
          <a:p>
            <a:endParaRPr lang="pt-BR" dirty="0" smtClean="0"/>
          </a:p>
          <a:p>
            <a:endParaRPr lang="pt-BR" i="1" dirty="0"/>
          </a:p>
          <a:p>
            <a:endParaRPr lang="pt-BR" i="1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9" name="Espaço Reservado para Conteúdo 9"/>
          <p:cNvSpPr txBox="1">
            <a:spLocks/>
          </p:cNvSpPr>
          <p:nvPr/>
        </p:nvSpPr>
        <p:spPr>
          <a:xfrm>
            <a:off x="1124000" y="1352551"/>
            <a:ext cx="7715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smtClean="0"/>
              <a:t>Dado </a:t>
            </a:r>
            <a:r>
              <a:rPr lang="pt-BR" sz="2400" dirty="0"/>
              <a:t>um vetor com 128 amostras de um sinal de </a:t>
            </a:r>
            <a:r>
              <a:rPr lang="pt-BR" sz="2400" dirty="0" smtClean="0"/>
              <a:t>100 Hz, </a:t>
            </a:r>
            <a:r>
              <a:rPr lang="pt-BR" sz="2400" dirty="0"/>
              <a:t>mostre no </a:t>
            </a:r>
            <a:r>
              <a:rPr lang="pt-BR" sz="2400" dirty="0" smtClean="0"/>
              <a:t>GLCD </a:t>
            </a:r>
            <a:r>
              <a:rPr lang="pt-BR" sz="2400" dirty="0"/>
              <a:t>a onda no domínio do tempo e o espectro no domínio da </a:t>
            </a:r>
            <a:r>
              <a:rPr lang="pt-BR" sz="2400" dirty="0" smtClean="0"/>
              <a:t>frequência, </a:t>
            </a:r>
            <a:r>
              <a:rPr lang="pt-BR" sz="2400" dirty="0"/>
              <a:t>utilizando os botões RB7 e RB6 para cada um </a:t>
            </a:r>
            <a:r>
              <a:rPr lang="pt-BR" sz="2400" dirty="0" smtClean="0"/>
              <a:t>como na imagem, respectivamente.</a:t>
            </a:r>
          </a:p>
          <a:p>
            <a:endParaRPr lang="pt-BR" sz="2000" dirty="0" smtClean="0"/>
          </a:p>
          <a:p>
            <a:r>
              <a:rPr lang="pt-BR" sz="2000" dirty="0" smtClean="0"/>
              <a:t>Dica: para plotar o espectro</a:t>
            </a:r>
            <a:br>
              <a:rPr lang="pt-BR" sz="2000" dirty="0" smtClean="0"/>
            </a:br>
            <a:r>
              <a:rPr lang="pt-BR" sz="2000" dirty="0" smtClean="0"/>
              <a:t>de frequência veja o </a:t>
            </a:r>
            <a:r>
              <a:rPr lang="pt-BR" sz="2000" dirty="0" err="1" smtClean="0"/>
              <a:t>FFTDemo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 smtClean="0"/>
              <a:t>como referência.</a:t>
            </a:r>
          </a:p>
          <a:p>
            <a:r>
              <a:rPr lang="pt-BR" sz="2000" dirty="0" smtClean="0"/>
              <a:t>O arquivo de amostras e o </a:t>
            </a:r>
            <a:r>
              <a:rPr lang="pt-BR" sz="2000" dirty="0" err="1" smtClean="0"/>
              <a:t>FFTDemo</a:t>
            </a:r>
            <a:r>
              <a:rPr lang="pt-BR" sz="2000" dirty="0" smtClean="0"/>
              <a:t> </a:t>
            </a:r>
            <a:br>
              <a:rPr lang="pt-BR" sz="2000" dirty="0" smtClean="0"/>
            </a:br>
            <a:r>
              <a:rPr lang="pt-BR" sz="2000" dirty="0" smtClean="0"/>
              <a:t>estão disponíveis em </a:t>
            </a:r>
            <a:br>
              <a:rPr lang="pt-BR" sz="2000" dirty="0" smtClean="0"/>
            </a:br>
            <a:r>
              <a:rPr lang="pt-BR" sz="2000" dirty="0" smtClean="0">
                <a:hlinkClick r:id="rId4"/>
              </a:rPr>
              <a:t>http://www.ricardoteix.com/dspic/</a:t>
            </a:r>
            <a:endParaRPr lang="pt-BR" sz="2000" dirty="0" smtClean="0"/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9776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Exercício 7</a:t>
            </a:r>
            <a:endParaRPr lang="pt-BR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899592" y="1200151"/>
                <a:ext cx="7787208" cy="3394472"/>
              </a:xfrm>
            </p:spPr>
            <p:txBody>
              <a:bodyPr>
                <a:normAutofit fontScale="92500"/>
              </a:bodyPr>
              <a:lstStyle/>
              <a:p>
                <a:r>
                  <a:rPr lang="pt-BR" sz="3000" dirty="0" smtClean="0"/>
                  <a:t>Utilize o módulo A/D do </a:t>
                </a:r>
                <a:r>
                  <a:rPr lang="pt-BR" sz="3000" dirty="0" err="1" smtClean="0"/>
                  <a:t>dsPIC</a:t>
                </a:r>
                <a:r>
                  <a:rPr lang="pt-BR" sz="3000" dirty="0" smtClean="0"/>
                  <a:t> para amostrar um sinal de 800Hz e apresentar as amostras no GLCD graficamente. Utilize 3 dos botões disponíveis para selecionar taxas de amostragem diferentes.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pt-BR" i="1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pt-BR" b="0" i="1" smtClean="0">
                        <a:latin typeface="Cambria Math"/>
                      </a:rPr>
                      <m:t>=</m:t>
                    </m:r>
                    <m:r>
                      <a:rPr lang="pt-BR" i="1">
                        <a:latin typeface="Cambria Math"/>
                      </a:rPr>
                      <m:t>2</m:t>
                    </m:r>
                    <m:r>
                      <a:rPr lang="pt-BR" i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pt-BR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endParaRPr lang="pt-BR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pt-BR" i="1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pt-BR" b="0" i="1" smtClean="0">
                        <a:latin typeface="Cambria Math"/>
                      </a:rPr>
                      <m:t>=5</m:t>
                    </m:r>
                    <m:r>
                      <a:rPr lang="pt-BR" i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pt-BR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endParaRPr lang="pt-BR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pt-BR" i="1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pt-BR" b="0" i="1" smtClean="0">
                        <a:latin typeface="Cambria Math"/>
                      </a:rPr>
                      <m:t>= 10</m:t>
                    </m:r>
                    <m:r>
                      <a:rPr lang="pt-BR" i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pt-BR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endParaRPr lang="pt-BR" dirty="0" smtClean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9592" y="1200151"/>
                <a:ext cx="7787208" cy="3394472"/>
              </a:xfrm>
              <a:blipFill rotWithShape="1">
                <a:blip r:embed="rId3"/>
                <a:stretch>
                  <a:fillRect l="-1410" t="-1616" r="-47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077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Notas_de_Aula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Template_Notas_de_Aula</Template>
  <TotalTime>1</TotalTime>
  <Words>140</Words>
  <Application>Microsoft Office PowerPoint</Application>
  <PresentationFormat>Apresentação na tela (16:9)</PresentationFormat>
  <Paragraphs>22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Template_Notas_de_Aula</vt:lpstr>
      <vt:lpstr>dsPIC – Aula 6</vt:lpstr>
      <vt:lpstr>Exercício 6</vt:lpstr>
      <vt:lpstr>Exercício 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dsPIC – Aula 6</dc:title>
  <dc:creator>Ricardo Teixeira</dc:creator>
  <cp:lastModifiedBy>Ricardo Teixeira</cp:lastModifiedBy>
  <cp:revision>1</cp:revision>
  <dcterms:created xsi:type="dcterms:W3CDTF">2016-02-25T15:43:00Z</dcterms:created>
  <dcterms:modified xsi:type="dcterms:W3CDTF">2016-02-25T15:44:28Z</dcterms:modified>
</cp:coreProperties>
</file>