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0" r:id="rId9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086" autoAdjust="0"/>
  </p:normalViewPr>
  <p:slideViewPr>
    <p:cSldViewPr>
      <p:cViewPr varScale="1">
        <p:scale>
          <a:sx n="135" d="100"/>
          <a:sy n="135" d="100"/>
        </p:scale>
        <p:origin x="-912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06436-78F0-4C42-AB1D-9F371AC96DDD}" type="datetimeFigureOut">
              <a:rPr lang="pt-BR" smtClean="0"/>
              <a:t>02/02/2016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B4959-BB9A-44DA-8BF9-9665028611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5573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3478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2033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0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945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680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02/02/2016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1390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02/02/2016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8921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02/02/2016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7536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02/02/2016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7296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02/02/2016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023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02/02/2016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636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5C4E0-263D-4453-ACD3-BD6B206F9EE0}" type="datetimeFigureOut">
              <a:rPr lang="pt-BR" smtClean="0"/>
              <a:t>02/02/2016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249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3568" y="771550"/>
            <a:ext cx="7772400" cy="1102519"/>
          </a:xfrm>
        </p:spPr>
        <p:txBody>
          <a:bodyPr/>
          <a:lstStyle/>
          <a:p>
            <a:r>
              <a:rPr lang="pt-BR" dirty="0" err="1" smtClean="0"/>
              <a:t>dsPIC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403648" y="2499742"/>
            <a:ext cx="6400800" cy="1314450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Prof. Ricardo Teixeira</a:t>
            </a:r>
          </a:p>
          <a:p>
            <a:r>
              <a:rPr lang="pt-BR" dirty="0" smtClean="0"/>
              <a:t>Especialização em Sistemas Embarcados</a:t>
            </a:r>
          </a:p>
          <a:p>
            <a:r>
              <a:rPr lang="pt-BR" dirty="0" smtClean="0"/>
              <a:t>POLI – UPE</a:t>
            </a:r>
          </a:p>
        </p:txBody>
      </p:sp>
    </p:spTree>
    <p:extLst>
      <p:ext uri="{BB962C8B-B14F-4D97-AF65-F5344CB8AC3E}">
        <p14:creationId xmlns:p14="http://schemas.microsoft.com/office/powerpoint/2010/main" val="211347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Apresentação do Kit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dirty="0" smtClean="0"/>
              <a:t>dsPIC30F4013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69471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Instalação do Kit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dirty="0" smtClean="0"/>
              <a:t>Instalações</a:t>
            </a:r>
          </a:p>
          <a:p>
            <a:pPr lvl="1"/>
            <a:r>
              <a:rPr lang="pt-BR" dirty="0" smtClean="0"/>
              <a:t>Driver da placa</a:t>
            </a:r>
          </a:p>
          <a:p>
            <a:pPr lvl="1"/>
            <a:r>
              <a:rPr lang="pt-BR" dirty="0" err="1" smtClean="0"/>
              <a:t>mikroC</a:t>
            </a:r>
            <a:r>
              <a:rPr lang="pt-BR" dirty="0" smtClean="0"/>
              <a:t> Pro for </a:t>
            </a:r>
            <a:r>
              <a:rPr lang="pt-BR" dirty="0" err="1" smtClean="0"/>
              <a:t>dsPIC</a:t>
            </a:r>
            <a:endParaRPr lang="pt-BR" dirty="0" smtClean="0"/>
          </a:p>
          <a:p>
            <a:pPr lvl="1"/>
            <a:r>
              <a:rPr lang="pt-BR" dirty="0" err="1" smtClean="0"/>
              <a:t>mikroProg</a:t>
            </a:r>
            <a:r>
              <a:rPr lang="pt-BR" dirty="0" smtClean="0"/>
              <a:t> </a:t>
            </a:r>
            <a:r>
              <a:rPr lang="pt-BR" dirty="0" err="1" smtClean="0"/>
              <a:t>Suit</a:t>
            </a:r>
            <a:r>
              <a:rPr lang="pt-BR" dirty="0" smtClean="0"/>
              <a:t> for PIC</a:t>
            </a:r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32182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Exercício 1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dirty="0" smtClean="0"/>
              <a:t>Utilizar o LM35 para ler a temperatura da sala e apresentar no LCD.</a:t>
            </a:r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11508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Exercício 2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dirty="0" smtClean="0"/>
              <a:t>Modificar o exercício 1 para mostrar no GLCD em forma de barra como abaixo</a:t>
            </a:r>
            <a:endParaRPr lang="pt-BR" dirty="0" smtClean="0"/>
          </a:p>
          <a:p>
            <a:endParaRPr lang="pt-BR" dirty="0" smtClean="0"/>
          </a:p>
        </p:txBody>
      </p:sp>
      <p:sp>
        <p:nvSpPr>
          <p:cNvPr id="4" name="Retângulo 3"/>
          <p:cNvSpPr/>
          <p:nvPr/>
        </p:nvSpPr>
        <p:spPr>
          <a:xfrm>
            <a:off x="1331640" y="2499742"/>
            <a:ext cx="3384376" cy="201622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1475656" y="3147814"/>
            <a:ext cx="21602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475656" y="2643758"/>
            <a:ext cx="216024" cy="5171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1691680" y="2525822"/>
            <a:ext cx="36740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chemeClr val="bg1"/>
                </a:solidFill>
              </a:rPr>
              <a:t>°C</a:t>
            </a:r>
          </a:p>
          <a:p>
            <a:endParaRPr lang="pt-BR" sz="1400" dirty="0">
              <a:solidFill>
                <a:schemeClr val="bg1"/>
              </a:solidFill>
            </a:endParaRPr>
          </a:p>
          <a:p>
            <a:r>
              <a:rPr lang="pt-BR" sz="1400" dirty="0" smtClean="0">
                <a:solidFill>
                  <a:schemeClr val="bg1"/>
                </a:solidFill>
              </a:rPr>
              <a:t>30</a:t>
            </a:r>
            <a:endParaRPr lang="pt-B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45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Exercício 3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dirty="0" smtClean="0"/>
              <a:t>Gerar um som com frequência entre um determinado intervalo.</a:t>
            </a:r>
          </a:p>
          <a:p>
            <a:r>
              <a:rPr lang="pt-BR" dirty="0" smtClean="0"/>
              <a:t>Utilizar o potenciômetro para variar a frequência neste intervalo exibindo o valor atual no LCD.</a:t>
            </a:r>
          </a:p>
          <a:p>
            <a:r>
              <a:rPr lang="pt-BR" dirty="0" smtClean="0"/>
              <a:t>Usar a biblioteca </a:t>
            </a:r>
            <a:r>
              <a:rPr lang="pt-BR" dirty="0" err="1" smtClean="0"/>
              <a:t>Sound</a:t>
            </a:r>
            <a:r>
              <a:rPr lang="pt-BR" dirty="0" smtClean="0"/>
              <a:t> e LCD.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82996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Exercício 4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dirty="0" smtClean="0"/>
              <a:t>Plotar no GLCD (128x64) uma </a:t>
            </a:r>
            <a:r>
              <a:rPr lang="pt-BR" dirty="0" err="1" smtClean="0"/>
              <a:t>senoide</a:t>
            </a:r>
            <a:r>
              <a:rPr lang="pt-BR" dirty="0" smtClean="0"/>
              <a:t>.</a:t>
            </a:r>
          </a:p>
          <a:p>
            <a:r>
              <a:rPr lang="pt-BR" dirty="0" smtClean="0"/>
              <a:t>Utilizar </a:t>
            </a:r>
            <a:r>
              <a:rPr lang="pt-BR" dirty="0"/>
              <a:t>as bibliotecas disponíveis para (</a:t>
            </a:r>
            <a:r>
              <a:rPr lang="pt-BR" dirty="0" err="1"/>
              <a:t>C_Math</a:t>
            </a:r>
            <a:r>
              <a:rPr lang="pt-BR" dirty="0"/>
              <a:t>, GLCD)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98485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Exercício 5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Criar um relógio com hora e calendário</a:t>
            </a:r>
          </a:p>
          <a:p>
            <a:r>
              <a:rPr lang="pt-BR" dirty="0" smtClean="0"/>
              <a:t>Utilizar o LCD para exibir data (</a:t>
            </a:r>
            <a:r>
              <a:rPr lang="pt-BR" dirty="0" err="1" smtClean="0"/>
              <a:t>dd</a:t>
            </a:r>
            <a:r>
              <a:rPr lang="pt-BR" dirty="0" smtClean="0"/>
              <a:t>/mm/</a:t>
            </a:r>
            <a:r>
              <a:rPr lang="pt-BR" dirty="0" err="1" smtClean="0"/>
              <a:t>yyyy</a:t>
            </a:r>
            <a:r>
              <a:rPr lang="pt-BR" dirty="0" smtClean="0"/>
              <a:t>) e hora (</a:t>
            </a:r>
            <a:r>
              <a:rPr lang="pt-BR" dirty="0" err="1" smtClean="0"/>
              <a:t>hh:mm:ss</a:t>
            </a:r>
            <a:r>
              <a:rPr lang="pt-BR" dirty="0" smtClean="0"/>
              <a:t>)</a:t>
            </a:r>
          </a:p>
          <a:p>
            <a:r>
              <a:rPr lang="pt-BR" dirty="0" smtClean="0"/>
              <a:t>Utilizar os botões disponíveis em uma das portas para configurar um alarme </a:t>
            </a:r>
            <a:r>
              <a:rPr lang="pt-BR" dirty="0"/>
              <a:t>emitido pelo </a:t>
            </a:r>
            <a:r>
              <a:rPr lang="pt-BR" dirty="0" err="1" smtClean="0"/>
              <a:t>buzzer</a:t>
            </a:r>
            <a:r>
              <a:rPr lang="pt-BR" dirty="0" smtClean="0"/>
              <a:t>.</a:t>
            </a:r>
          </a:p>
          <a:p>
            <a:r>
              <a:rPr lang="pt-BR" dirty="0" smtClean="0"/>
              <a:t>Usar a biblioteca Time.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56886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Notas_de_Aula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Template_Notas_de_Aula</Template>
  <TotalTime>394</TotalTime>
  <Words>166</Words>
  <Application>Microsoft Office PowerPoint</Application>
  <PresentationFormat>Apresentação na tela (16:9)</PresentationFormat>
  <Paragraphs>30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Template_Notas_de_Aula</vt:lpstr>
      <vt:lpstr>dsPIC</vt:lpstr>
      <vt:lpstr>Apresentação do Kit</vt:lpstr>
      <vt:lpstr>Instalação do Kit</vt:lpstr>
      <vt:lpstr>Exercício 1</vt:lpstr>
      <vt:lpstr>Exercício 2</vt:lpstr>
      <vt:lpstr>Exercício 3</vt:lpstr>
      <vt:lpstr>Exercício 4</vt:lpstr>
      <vt:lpstr>Exercício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dsPIC</dc:title>
  <dc:creator>Ricardo Teixeira</dc:creator>
  <cp:lastModifiedBy>Ricardo Teixeira</cp:lastModifiedBy>
  <cp:revision>12</cp:revision>
  <dcterms:created xsi:type="dcterms:W3CDTF">2016-02-02T14:44:59Z</dcterms:created>
  <dcterms:modified xsi:type="dcterms:W3CDTF">2016-02-02T21:19:43Z</dcterms:modified>
</cp:coreProperties>
</file>